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Override PartName="/customXml/itemProps196.xml" ContentType="application/vnd.openxmlformats-officedocument.customXmlProperties+xml"/>
  <Override PartName="/customXml/itemProps19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47.svg" ContentType="image/svg+xml"/>
  <Override PartName="/ppt/media/image15.svg" ContentType="image/svg+xml"/>
  <Override PartName="/ppt/media/image17.svg" ContentType="image/svg+xml"/>
  <Override PartName="/ppt/media/image19.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8.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1"/>
  </p:handoutMasterIdLst>
  <p:sldIdLst>
    <p:sldId id="16774767" r:id="rId3"/>
    <p:sldId id="16774799" r:id="rId5"/>
    <p:sldId id="16774814" r:id="rId6"/>
    <p:sldId id="16774786" r:id="rId7"/>
    <p:sldId id="16774769" r:id="rId8"/>
    <p:sldId id="16774768" r:id="rId9"/>
    <p:sldId id="16774777" r:id="rId10"/>
    <p:sldId id="16774774" r:id="rId11"/>
    <p:sldId id="16774770" r:id="rId12"/>
    <p:sldId id="16774773" r:id="rId13"/>
    <p:sldId id="16774776" r:id="rId14"/>
    <p:sldId id="16774778" r:id="rId15"/>
    <p:sldId id="16774782" r:id="rId16"/>
    <p:sldId id="16774800" r:id="rId17"/>
    <p:sldId id="16774772" r:id="rId18"/>
    <p:sldId id="16774798" r:id="rId19"/>
    <p:sldId id="16774785" r:id="rId20"/>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 id="{640D3F0F-95B8-184B-8D49-96220A0DEDEB}">
          <p14:sldIdLst/>
        </p14:section>
        <p14:section name="PRESENTATION" id="{704D60C4-1F58-4045-9824-A751DF7B4B41}">
          <p14:sldIdLst>
            <p14:sldId id="16774767"/>
            <p14:sldId id="16774799"/>
            <p14:sldId id="16774814"/>
            <p14:sldId id="16774786"/>
            <p14:sldId id="16774769"/>
            <p14:sldId id="16774768"/>
            <p14:sldId id="16774777"/>
            <p14:sldId id="16774774"/>
            <p14:sldId id="16774770"/>
            <p14:sldId id="16774773"/>
            <p14:sldId id="16774776"/>
            <p14:sldId id="16774778"/>
            <p14:sldId id="16774782"/>
            <p14:sldId id="16774800"/>
            <p14:sldId id="16774772"/>
            <p14:sldId id="16774798"/>
            <p14:sldId id="16774785"/>
          </p14:sldIdLst>
        </p14:section>
        <p14:section name="SAMPLE SLIDES" id="{25D21BF1-2B3D-DA4F-8F12-7BB8B1D02CC3}">
          <p14:sldIdLst/>
        </p14:section>
        <p14:section name="Default Section" id="{46A426F3-30B4-EB44-9A30-397BB5024B1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BEE6"/>
    <a:srgbClr val="66BAB4"/>
    <a:srgbClr val="FAAA3C"/>
    <a:srgbClr val="C882BE"/>
    <a:srgbClr val="E67364"/>
    <a:srgbClr val="99D1CD"/>
    <a:srgbClr val="FCCD22"/>
    <a:srgbClr val="CCD4D6"/>
    <a:srgbClr val="CCE8E6"/>
    <a:srgbClr val="E5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7"/>
  </p:normalViewPr>
  <p:slideViewPr>
    <p:cSldViewPr snapToGrid="0">
      <p:cViewPr varScale="1">
        <p:scale>
          <a:sx n="117" d="100"/>
          <a:sy n="117" d="100"/>
        </p:scale>
        <p:origin x="174" y="402"/>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98.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40714F-CFDF-47A6-B559-1E13E21B456E}" type="datetimeFigureOut">
              <a:rPr lang="en-GB" smtClean="0"/>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039B7E-B482-487D-9B2F-7AAB49246286}" type="slidenum">
              <a:rPr lang="en-GB" smtClean="0"/>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C3B41-6DB8-7E4D-A19B-569420892F03}" type="datetimeFigureOut">
              <a:rPr lang="en-GB" smtClean="0"/>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40836-D6EB-CC44-8D20-F0A6F776A64F}"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6.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1" Type="http://schemas.openxmlformats.org/officeDocument/2006/relationships/image" Target="../media/image19.svg"/><Relationship Id="rId10"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image" Target="../media/image26.svg"/><Relationship Id="rId65" Type="http://schemas.openxmlformats.org/officeDocument/2006/relationships/image" Target="../media/image84.svg"/><Relationship Id="rId64" Type="http://schemas.openxmlformats.org/officeDocument/2006/relationships/image" Target="../media/image83.png"/><Relationship Id="rId63" Type="http://schemas.openxmlformats.org/officeDocument/2006/relationships/image" Target="../media/image82.svg"/><Relationship Id="rId62" Type="http://schemas.openxmlformats.org/officeDocument/2006/relationships/image" Target="../media/image81.png"/><Relationship Id="rId61" Type="http://schemas.openxmlformats.org/officeDocument/2006/relationships/image" Target="../media/image80.svg"/><Relationship Id="rId60" Type="http://schemas.openxmlformats.org/officeDocument/2006/relationships/image" Target="../media/image79.png"/><Relationship Id="rId6" Type="http://schemas.openxmlformats.org/officeDocument/2006/relationships/image" Target="../media/image25.png"/><Relationship Id="rId59" Type="http://schemas.openxmlformats.org/officeDocument/2006/relationships/image" Target="../media/image78.svg"/><Relationship Id="rId58" Type="http://schemas.openxmlformats.org/officeDocument/2006/relationships/image" Target="../media/image77.png"/><Relationship Id="rId57" Type="http://schemas.openxmlformats.org/officeDocument/2006/relationships/image" Target="../media/image76.svg"/><Relationship Id="rId56" Type="http://schemas.openxmlformats.org/officeDocument/2006/relationships/image" Target="../media/image75.png"/><Relationship Id="rId55" Type="http://schemas.openxmlformats.org/officeDocument/2006/relationships/image" Target="../media/image74.svg"/><Relationship Id="rId54" Type="http://schemas.openxmlformats.org/officeDocument/2006/relationships/image" Target="../media/image73.png"/><Relationship Id="rId53" Type="http://schemas.openxmlformats.org/officeDocument/2006/relationships/image" Target="../media/image72.svg"/><Relationship Id="rId52" Type="http://schemas.openxmlformats.org/officeDocument/2006/relationships/image" Target="../media/image71.png"/><Relationship Id="rId51" Type="http://schemas.openxmlformats.org/officeDocument/2006/relationships/image" Target="../media/image70.svg"/><Relationship Id="rId50" Type="http://schemas.openxmlformats.org/officeDocument/2006/relationships/image" Target="../media/image69.png"/><Relationship Id="rId5" Type="http://schemas.openxmlformats.org/officeDocument/2006/relationships/image" Target="../media/image24.svg"/><Relationship Id="rId49" Type="http://schemas.openxmlformats.org/officeDocument/2006/relationships/image" Target="../media/image68.svg"/><Relationship Id="rId48" Type="http://schemas.openxmlformats.org/officeDocument/2006/relationships/image" Target="../media/image67.png"/><Relationship Id="rId47" Type="http://schemas.openxmlformats.org/officeDocument/2006/relationships/image" Target="../media/image66.svg"/><Relationship Id="rId46" Type="http://schemas.openxmlformats.org/officeDocument/2006/relationships/image" Target="../media/image65.png"/><Relationship Id="rId45" Type="http://schemas.openxmlformats.org/officeDocument/2006/relationships/image" Target="../media/image64.svg"/><Relationship Id="rId44" Type="http://schemas.openxmlformats.org/officeDocument/2006/relationships/image" Target="../media/image63.png"/><Relationship Id="rId43" Type="http://schemas.openxmlformats.org/officeDocument/2006/relationships/image" Target="../media/image62.svg"/><Relationship Id="rId42" Type="http://schemas.openxmlformats.org/officeDocument/2006/relationships/image" Target="../media/image61.png"/><Relationship Id="rId41" Type="http://schemas.openxmlformats.org/officeDocument/2006/relationships/image" Target="../media/image60.svg"/><Relationship Id="rId40" Type="http://schemas.openxmlformats.org/officeDocument/2006/relationships/image" Target="../media/image59.png"/><Relationship Id="rId4" Type="http://schemas.openxmlformats.org/officeDocument/2006/relationships/image" Target="../media/image23.png"/><Relationship Id="rId39" Type="http://schemas.openxmlformats.org/officeDocument/2006/relationships/image" Target="../media/image58.svg"/><Relationship Id="rId38" Type="http://schemas.openxmlformats.org/officeDocument/2006/relationships/image" Target="../media/image57.png"/><Relationship Id="rId37" Type="http://schemas.openxmlformats.org/officeDocument/2006/relationships/image" Target="../media/image56.svg"/><Relationship Id="rId36" Type="http://schemas.openxmlformats.org/officeDocument/2006/relationships/image" Target="../media/image55.png"/><Relationship Id="rId35" Type="http://schemas.openxmlformats.org/officeDocument/2006/relationships/image" Target="../media/image54.svg"/><Relationship Id="rId34" Type="http://schemas.openxmlformats.org/officeDocument/2006/relationships/image" Target="../media/image53.png"/><Relationship Id="rId33" Type="http://schemas.openxmlformats.org/officeDocument/2006/relationships/image" Target="../media/image52.svg"/><Relationship Id="rId32" Type="http://schemas.openxmlformats.org/officeDocument/2006/relationships/image" Target="../media/image51.png"/><Relationship Id="rId31" Type="http://schemas.openxmlformats.org/officeDocument/2006/relationships/image" Target="../media/image50.svg"/><Relationship Id="rId30" Type="http://schemas.openxmlformats.org/officeDocument/2006/relationships/image" Target="../media/image49.png"/><Relationship Id="rId3" Type="http://schemas.openxmlformats.org/officeDocument/2006/relationships/image" Target="../media/image22.svg"/><Relationship Id="rId29" Type="http://schemas.openxmlformats.org/officeDocument/2006/relationships/image" Target="../media/image48.svg"/><Relationship Id="rId28" Type="http://schemas.openxmlformats.org/officeDocument/2006/relationships/image" Target="../media/image47.png"/><Relationship Id="rId27" Type="http://schemas.openxmlformats.org/officeDocument/2006/relationships/image" Target="../media/image46.svg"/><Relationship Id="rId26" Type="http://schemas.openxmlformats.org/officeDocument/2006/relationships/image" Target="../media/image45.png"/><Relationship Id="rId25" Type="http://schemas.openxmlformats.org/officeDocument/2006/relationships/image" Target="../media/image44.svg"/><Relationship Id="rId24" Type="http://schemas.openxmlformats.org/officeDocument/2006/relationships/image" Target="../media/image43.png"/><Relationship Id="rId23" Type="http://schemas.openxmlformats.org/officeDocument/2006/relationships/image" Target="../media/image42.svg"/><Relationship Id="rId22" Type="http://schemas.openxmlformats.org/officeDocument/2006/relationships/image" Target="../media/image41.png"/><Relationship Id="rId21" Type="http://schemas.openxmlformats.org/officeDocument/2006/relationships/image" Target="../media/image40.svg"/><Relationship Id="rId20" Type="http://schemas.openxmlformats.org/officeDocument/2006/relationships/image" Target="../media/image39.png"/><Relationship Id="rId2" Type="http://schemas.openxmlformats.org/officeDocument/2006/relationships/image" Target="../media/image21.png"/><Relationship Id="rId19" Type="http://schemas.openxmlformats.org/officeDocument/2006/relationships/image" Target="../media/image38.svg"/><Relationship Id="rId18" Type="http://schemas.openxmlformats.org/officeDocument/2006/relationships/image" Target="../media/image37.png"/><Relationship Id="rId17" Type="http://schemas.openxmlformats.org/officeDocument/2006/relationships/image" Target="../media/image36.svg"/><Relationship Id="rId16" Type="http://schemas.openxmlformats.org/officeDocument/2006/relationships/image" Target="../media/image35.png"/><Relationship Id="rId15" Type="http://schemas.openxmlformats.org/officeDocument/2006/relationships/image" Target="../media/image34.svg"/><Relationship Id="rId14" Type="http://schemas.openxmlformats.org/officeDocument/2006/relationships/image" Target="../media/image33.png"/><Relationship Id="rId13" Type="http://schemas.openxmlformats.org/officeDocument/2006/relationships/image" Target="../media/image32.svg"/><Relationship Id="rId12" Type="http://schemas.openxmlformats.org/officeDocument/2006/relationships/image" Target="../media/image31.png"/><Relationship Id="rId11" Type="http://schemas.openxmlformats.org/officeDocument/2006/relationships/image" Target="../media/image30.svg"/><Relationship Id="rId10"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3" Type="http://schemas.openxmlformats.org/officeDocument/2006/relationships/image" Target="../media/image115.png"/><Relationship Id="rId32" Type="http://schemas.openxmlformats.org/officeDocument/2006/relationships/image" Target="../media/image114.png"/><Relationship Id="rId31" Type="http://schemas.openxmlformats.org/officeDocument/2006/relationships/image" Target="../media/image113.png"/><Relationship Id="rId30" Type="http://schemas.openxmlformats.org/officeDocument/2006/relationships/image" Target="../media/image112.png"/><Relationship Id="rId3" Type="http://schemas.openxmlformats.org/officeDocument/2006/relationships/image" Target="../media/image86.png"/><Relationship Id="rId29" Type="http://schemas.openxmlformats.org/officeDocument/2006/relationships/image" Target="../media/image111.png"/><Relationship Id="rId28" Type="http://schemas.openxmlformats.org/officeDocument/2006/relationships/image" Target="../media/image110.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26" Type="http://schemas.openxmlformats.org/officeDocument/2006/relationships/image" Target="../media/image109.png"/><Relationship Id="rId25" Type="http://schemas.openxmlformats.org/officeDocument/2006/relationships/image" Target="../media/image108.png"/><Relationship Id="rId24" Type="http://schemas.openxmlformats.org/officeDocument/2006/relationships/image" Target="../media/image107.png"/><Relationship Id="rId23" Type="http://schemas.openxmlformats.org/officeDocument/2006/relationships/image" Target="../media/image106.png"/><Relationship Id="rId22" Type="http://schemas.openxmlformats.org/officeDocument/2006/relationships/image" Target="../media/image105.GIF"/><Relationship Id="rId21" Type="http://schemas.openxmlformats.org/officeDocument/2006/relationships/image" Target="../media/image104.png"/><Relationship Id="rId20" Type="http://schemas.openxmlformats.org/officeDocument/2006/relationships/image" Target="../media/image103.png"/><Relationship Id="rId2" Type="http://schemas.openxmlformats.org/officeDocument/2006/relationships/image" Target="../media/image85.png"/><Relationship Id="rId19" Type="http://schemas.openxmlformats.org/officeDocument/2006/relationships/image" Target="../media/image102.jpeg"/><Relationship Id="rId18" Type="http://schemas.openxmlformats.org/officeDocument/2006/relationships/image" Target="../media/image101.png"/><Relationship Id="rId17" Type="http://schemas.openxmlformats.org/officeDocument/2006/relationships/image" Target="../media/image100.png"/><Relationship Id="rId16" Type="http://schemas.openxmlformats.org/officeDocument/2006/relationships/image" Target="../media/image99.png"/><Relationship Id="rId15" Type="http://schemas.openxmlformats.org/officeDocument/2006/relationships/image" Target="../media/image98.png"/><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93.GI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2155100" y="3164986"/>
            <a:ext cx="7920000" cy="540000"/>
            <a:chOff x="2155100" y="3164986"/>
            <a:chExt cx="7920000" cy="540000"/>
          </a:xfrm>
        </p:grpSpPr>
        <p:sp>
          <p:nvSpPr>
            <p:cNvPr id="6" name="Rectangle 5"/>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indent="-179705" algn="l">
                <a:spcBef>
                  <a:spcPts val="600"/>
                </a:spcBef>
                <a:buFont typeface="The Group TEXT" panose="00000500000000000000" pitchFamily="2" charset="0"/>
                <a:buChar char="•"/>
              </a:pPr>
              <a:endParaRPr lang="en-GB" sz="1600">
                <a:solidFill>
                  <a:schemeClr val="tx1"/>
                </a:solidFill>
              </a:endParaRPr>
            </a:p>
          </p:txBody>
        </p:sp>
        <p:pic>
          <p:nvPicPr>
            <p:cNvPr id="10" name="Picture 4"/>
            <p:cNvPicPr>
              <a:picLocks noChangeAspect="1"/>
            </p:cNvPicPr>
            <p:nvPr userDrawn="1"/>
          </p:nvPicPr>
          <p:blipFill>
            <a:blip r:embed="rId2" cstate="email"/>
            <a:stretch>
              <a:fillRect/>
            </a:stretch>
          </p:blipFill>
          <p:spPr bwMode="black">
            <a:xfrm>
              <a:off x="2209800" y="3218498"/>
              <a:ext cx="7772400" cy="421005"/>
            </a:xfrm>
            <a:prstGeom prst="rect">
              <a:avLst/>
            </a:prstGeom>
          </p:spPr>
        </p:pic>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smtClean="0"/>
              <a:t>Click icon to add picture</a:t>
            </a:r>
            <a:endParaRPr lang="en-IN"/>
          </a:p>
        </p:txBody>
      </p:sp>
      <p:sp>
        <p:nvSpPr>
          <p:cNvPr id="2" name="Titel 1"/>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1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FF1362E8-470C-470E-880E-E693EA1104EA}"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9"/>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2" name="Textplatzhalter 9"/>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3" name="Textplatzhalter 9"/>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4" name="Textplatzhalter 9"/>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5" name="Textplatzhalter 9"/>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6" name="Textplatzhalter 9"/>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7" name="Textplatzhalter 9"/>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8" name="Textplatzhalter 9"/>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9" name="Textplatzhalter 9"/>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0" name="Textplatzhalter 9"/>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1" name="Textplatzhalter 9"/>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endParaRPr lang="en-GB"/>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419A474-A8C2-4F1A-98DA-D9B381B08FF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9"/>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2" name="Textplatzhalter 9"/>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3" name="Textplatzhalter 9"/>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4" name="Textplatzhalter 9"/>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5" name="Textplatzhalter 9"/>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6" name="Textplatzhalter 9"/>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7" name="Textplatzhalter 9"/>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8" name="Textplatzhalter 9"/>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9" name="Textplatzhalter 9"/>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0" name="Textplatzhalter 9"/>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1" name="Textplatzhalter 9"/>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p:txBody>
          <a:bodyPr/>
          <a:lstStyle>
            <a:lvl1pPr>
              <a:defRPr>
                <a:solidFill>
                  <a:srgbClr val="008C82"/>
                </a:solidFill>
              </a:defRPr>
            </a:lvl1pPr>
          </a:lstStyle>
          <a:p>
            <a:r>
              <a:rPr lang="en-GB" dirty="0"/>
              <a:t>Agenda title in The Group Head Light 28pt, Vivid Green</a:t>
            </a:r>
            <a:endParaRPr lang="en-GB"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B4A603C4-EE20-40E8-B318-E349B2A5BFA3}"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10" name="Textplatzhalter 9"/>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p:txBody>
          <a:bodyPr/>
          <a:lstStyle/>
          <a:p>
            <a:r>
              <a:rPr lang="en-GB"/>
              <a:t>Agenda title in The Group Head Light 28pt, White</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FB5E635-B59F-495D-98AB-9849A6F66A63}"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32" name="Textplatzhalter 2"/>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0000500000000000000" pitchFamily="2" charset="0"/>
              <a:buNone/>
              <a:defRPr sz="9600" b="0">
                <a:solidFill>
                  <a:schemeClr val="tx1"/>
                </a:solidFill>
                <a:latin typeface="+mj-lt"/>
              </a:defRPr>
            </a:lvl1pPr>
            <a:lvl2pPr marL="0" indent="0">
              <a:buFont typeface="The Group TEXT" panose="00000500000000000000" pitchFamily="2"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endParaRPr lang="en-US" noProof="0"/>
          </a:p>
        </p:txBody>
      </p:sp>
      <p:sp>
        <p:nvSpPr>
          <p:cNvPr id="13" name="Textplatzhalter 12"/>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0000500000000000000" pitchFamily="2" charset="0"/>
              <a:buNone/>
              <a:defRPr sz="1600" b="0">
                <a:solidFill>
                  <a:schemeClr val="tx2"/>
                </a:solidFill>
              </a:defRPr>
            </a:lvl1pPr>
            <a:lvl2pPr marL="0" indent="0">
              <a:spcBef>
                <a:spcPts val="0"/>
              </a:spcBef>
              <a:buFont typeface="The Group TEXT" panose="00000500000000000000" pitchFamily="2" charset="0"/>
              <a:buNone/>
              <a:defRPr sz="1800" b="0">
                <a:solidFill>
                  <a:schemeClr val="bg1"/>
                </a:solidFill>
              </a:defRPr>
            </a:lvl2pPr>
            <a:lvl3pPr marL="0" indent="0">
              <a:spcBef>
                <a:spcPts val="0"/>
              </a:spcBef>
              <a:buNone/>
              <a:defRPr sz="1800" b="0">
                <a:solidFill>
                  <a:schemeClr val="bg1"/>
                </a:solidFill>
              </a:defRPr>
            </a:lvl3pPr>
            <a:lvl4pPr marL="0" indent="0">
              <a:spcBef>
                <a:spcPts val="0"/>
              </a:spcBef>
              <a:buNone/>
              <a:defRPr sz="1800" b="0">
                <a:solidFill>
                  <a:schemeClr val="bg1"/>
                </a:solidFill>
              </a:defRPr>
            </a:lvl4pPr>
            <a:lvl5pPr marL="0" indent="0">
              <a:spcBef>
                <a:spcPts val="0"/>
              </a:spcBef>
              <a:buNone/>
              <a:defRPr sz="1800" b="0">
                <a:solidFill>
                  <a:schemeClr val="bg1"/>
                </a:solidFill>
              </a:defRPr>
            </a:lvl5pPr>
          </a:lstStyle>
          <a:p>
            <a:pPr lvl="0"/>
            <a:r>
              <a:rPr lang="en-US" noProof="0" dirty="0" err="1"/>
              <a:t>Subheader</a:t>
            </a:r>
            <a:r>
              <a:rPr lang="en-US" noProof="0" dirty="0"/>
              <a:t> in The Group Text Regular 16pt</a:t>
            </a:r>
            <a:endParaRPr lang="en-US" noProof="0" dirty="0"/>
          </a:p>
        </p:txBody>
      </p:sp>
      <p:sp>
        <p:nvSpPr>
          <p:cNvPr id="10" name="Textplatzhalter 2"/>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0000500000000000000" pitchFamily="2" charset="0"/>
              <a:buNone/>
              <a:defRPr sz="4400" b="0">
                <a:solidFill>
                  <a:schemeClr val="tx2"/>
                </a:solidFill>
                <a:latin typeface="+mj-lt"/>
              </a:defRPr>
            </a:lvl1pPr>
            <a:lvl2pPr marL="0" indent="0">
              <a:spcBef>
                <a:spcPts val="0"/>
              </a:spcBef>
              <a:buFont typeface="The Group TEXT" panose="00000500000000000000" pitchFamily="2"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endParaRPr lang="en-US" noProof="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7C12960-611F-4D97-929C-48C5E51C1999}"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sp>
        <p:nvSpPr>
          <p:cNvPr id="32" name="Textplatzhalter 2"/>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0000500000000000000" pitchFamily="2" charset="0"/>
              <a:buNone/>
              <a:defRPr sz="9600" b="0">
                <a:solidFill>
                  <a:schemeClr val="accent2"/>
                </a:solidFill>
                <a:latin typeface="+mj-lt"/>
              </a:defRPr>
            </a:lvl1pPr>
            <a:lvl2pPr marL="0" indent="0">
              <a:buFont typeface="The Group TEXT" panose="00000500000000000000" pitchFamily="2"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endParaRPr lang="en-US" noProof="0"/>
          </a:p>
        </p:txBody>
      </p:sp>
      <p:sp>
        <p:nvSpPr>
          <p:cNvPr id="6" name="Textplatzhalter 12"/>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0000500000000000000" pitchFamily="2" charset="0"/>
              <a:buNone/>
              <a:defRPr sz="1600" b="0">
                <a:solidFill>
                  <a:schemeClr val="tx2"/>
                </a:solidFill>
              </a:defRPr>
            </a:lvl1pPr>
            <a:lvl2pPr marL="0" indent="0">
              <a:spcBef>
                <a:spcPts val="0"/>
              </a:spcBef>
              <a:buFont typeface="The Group TEXT" panose="00000500000000000000" pitchFamily="2" charset="0"/>
              <a:buNone/>
              <a:defRPr sz="1800" b="0">
                <a:solidFill>
                  <a:schemeClr val="bg1"/>
                </a:solidFill>
              </a:defRPr>
            </a:lvl2pPr>
            <a:lvl3pPr marL="0" indent="0">
              <a:spcBef>
                <a:spcPts val="0"/>
              </a:spcBef>
              <a:buNone/>
              <a:defRPr sz="1800" b="0">
                <a:solidFill>
                  <a:schemeClr val="bg1"/>
                </a:solidFill>
              </a:defRPr>
            </a:lvl3pPr>
            <a:lvl4pPr marL="0" indent="0">
              <a:spcBef>
                <a:spcPts val="0"/>
              </a:spcBef>
              <a:buNone/>
              <a:defRPr sz="1800" b="0">
                <a:solidFill>
                  <a:schemeClr val="bg1"/>
                </a:solidFill>
              </a:defRPr>
            </a:lvl4pPr>
            <a:lvl5pPr marL="0" indent="0">
              <a:spcBef>
                <a:spcPts val="0"/>
              </a:spcBef>
              <a:buNone/>
              <a:defRPr sz="1800" b="0">
                <a:solidFill>
                  <a:schemeClr val="bg1"/>
                </a:solidFill>
              </a:defRPr>
            </a:lvl5pPr>
          </a:lstStyle>
          <a:p>
            <a:pPr lvl="0"/>
            <a:r>
              <a:rPr lang="en-US" noProof="0" dirty="0" err="1"/>
              <a:t>Subheader</a:t>
            </a:r>
            <a:r>
              <a:rPr lang="en-US" noProof="0" dirty="0"/>
              <a:t> in The Group Text Regular 16pt</a:t>
            </a:r>
            <a:endParaRPr lang="en-US" noProof="0" dirty="0"/>
          </a:p>
        </p:txBody>
      </p:sp>
      <p:sp>
        <p:nvSpPr>
          <p:cNvPr id="8" name="Textplatzhalter 2"/>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0000500000000000000" pitchFamily="2" charset="0"/>
              <a:buNone/>
              <a:defRPr sz="4400" b="0">
                <a:solidFill>
                  <a:schemeClr val="tx2"/>
                </a:solidFill>
                <a:latin typeface="+mj-lt"/>
              </a:defRPr>
            </a:lvl1pPr>
            <a:lvl2pPr marL="0" indent="0">
              <a:spcBef>
                <a:spcPts val="0"/>
              </a:spcBef>
              <a:buFont typeface="The Group TEXT" panose="00000500000000000000" pitchFamily="2"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endParaRPr lang="en-US" noProof="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p:cNvSpPr>
            <a:spLocks noGrp="1"/>
          </p:cNvSpPr>
          <p:nvPr>
            <p:ph sz="quarter" idx="15" hasCustomPrompt="1"/>
          </p:nvPr>
        </p:nvSpPr>
        <p:spPr bwMode="auto">
          <a:xfrm>
            <a:off x="406800" y="1844675"/>
            <a:ext cx="5401862" cy="3222312"/>
          </a:xfrm>
        </p:spPr>
        <p:txBody>
          <a:bodyPr/>
          <a:lstStyle/>
          <a:p>
            <a:pPr lvl="0"/>
            <a:r>
              <a:rPr lang="en-US"/>
              <a:t>Click to add content (optional)</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ar-AE"/>
          </a:p>
        </p:txBody>
      </p:sp>
      <p:sp>
        <p:nvSpPr>
          <p:cNvPr id="8" name="Bildplatzhalter 7"/>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endParaRPr lang="en-US" noProof="0"/>
          </a:p>
        </p:txBody>
      </p:sp>
      <p:sp>
        <p:nvSpPr>
          <p:cNvPr id="3" name="Datumsplatzhalter 2"/>
          <p:cNvSpPr>
            <a:spLocks noGrp="1"/>
          </p:cNvSpPr>
          <p:nvPr>
            <p:ph type="dt" sz="half" idx="10"/>
          </p:nvPr>
        </p:nvSpPr>
        <p:spPr bwMode="auto"/>
        <p:txBody>
          <a:bodyPr/>
          <a:lstStyle/>
          <a:p>
            <a:fld id="{29E4719F-1FFD-4D60-A79D-204631D5CE2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6"/>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 name="Textplatzhalter 8"/>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endParaRPr lang="en-US" noProof="0"/>
          </a:p>
        </p:txBody>
      </p:sp>
      <p:sp>
        <p:nvSpPr>
          <p:cNvPr id="9" name="Title 6"/>
          <p:cNvSpPr>
            <a:spLocks noGrp="1"/>
          </p:cNvSpPr>
          <p:nvPr>
            <p:ph type="title" hasCustomPrompt="1"/>
          </p:nvPr>
        </p:nvSpPr>
        <p:spPr bwMode="auto">
          <a:xfrm>
            <a:off x="407988" y="644520"/>
            <a:ext cx="5400675" cy="387798"/>
          </a:xfrm>
        </p:spPr>
        <p:txBody>
          <a:bodyPr anchor="t"/>
          <a:lstStyle>
            <a:lvl1pPr>
              <a:defRPr>
                <a:solidFill>
                  <a:schemeClr val="tx2"/>
                </a:solidFill>
              </a:defRPr>
            </a:lvl1pPr>
          </a:lstStyle>
          <a:p>
            <a:r>
              <a:rPr lang="en-US"/>
              <a:t>Headline in Deep Space Blue</a:t>
            </a:r>
            <a:endParaRPr lang="en-IN"/>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endParaRPr lang="en-US" noProof="0"/>
          </a:p>
        </p:txBody>
      </p:sp>
      <p:sp>
        <p:nvSpPr>
          <p:cNvPr id="3" name="Datumsplatzhalter 2"/>
          <p:cNvSpPr>
            <a:spLocks noGrp="1"/>
          </p:cNvSpPr>
          <p:nvPr>
            <p:ph type="dt" sz="half" idx="10"/>
          </p:nvPr>
        </p:nvSpPr>
        <p:spPr bwMode="auto"/>
        <p:txBody>
          <a:bodyPr/>
          <a:lstStyle/>
          <a:p>
            <a:fld id="{FC787ACF-95B9-4505-A408-7E8E273D0D0B}"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6" name="Textplatzhalter 6"/>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6" name="Textplatzhalter 8"/>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9" name="Title 6"/>
          <p:cNvSpPr>
            <a:spLocks noGrp="1"/>
          </p:cNvSpPr>
          <p:nvPr>
            <p:ph type="title" hasCustomPrompt="1"/>
          </p:nvPr>
        </p:nvSpPr>
        <p:spPr bwMode="auto">
          <a:xfrm>
            <a:off x="407988" y="644520"/>
            <a:ext cx="7451726" cy="387798"/>
          </a:xfrm>
        </p:spPr>
        <p:txBody>
          <a:bodyPr anchor="t"/>
          <a:lstStyle>
            <a:lvl1pPr>
              <a:defRPr>
                <a:solidFill>
                  <a:schemeClr val="tx2"/>
                </a:solidFill>
              </a:defRPr>
            </a:lvl1pPr>
          </a:lstStyle>
          <a:p>
            <a:r>
              <a:rPr lang="en-US" dirty="0"/>
              <a:t>Headline in The Group Head Light 28pt</a:t>
            </a:r>
            <a:endParaRPr lang="en-IN"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endParaRPr lang="en-US" noProof="0"/>
          </a:p>
        </p:txBody>
      </p:sp>
      <p:sp>
        <p:nvSpPr>
          <p:cNvPr id="3" name="Datumsplatzhalter 2"/>
          <p:cNvSpPr>
            <a:spLocks noGrp="1"/>
          </p:cNvSpPr>
          <p:nvPr>
            <p:ph type="dt" sz="half" idx="10"/>
          </p:nvPr>
        </p:nvSpPr>
        <p:spPr bwMode="auto"/>
        <p:txBody>
          <a:bodyPr/>
          <a:lstStyle/>
          <a:p>
            <a:fld id="{FE754607-E8A7-449C-9791-D6576B96A999}"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8"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1"/>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9"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rgbClr val="C2FE06"/>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B8DCEB3D-65EC-44BE-85B6-0BACA50FDC8E}"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6"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1"/>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7"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rgbClr val="C2FE06"/>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2155100" y="3164986"/>
            <a:ext cx="7920000" cy="540000"/>
            <a:chOff x="2155100" y="3164986"/>
            <a:chExt cx="7920000" cy="540000"/>
          </a:xfrm>
        </p:grpSpPr>
        <p:sp>
          <p:nvSpPr>
            <p:cNvPr id="8" name="Rectangle 7"/>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indent="-179705" algn="l">
                <a:spcBef>
                  <a:spcPts val="600"/>
                </a:spcBef>
                <a:buFont typeface="The Group TEXT" panose="00000500000000000000" pitchFamily="2" charset="0"/>
                <a:buChar char="•"/>
              </a:pPr>
              <a:endParaRPr lang="en-GB" sz="1600">
                <a:solidFill>
                  <a:schemeClr val="accent2"/>
                </a:solidFill>
              </a:endParaRPr>
            </a:p>
          </p:txBody>
        </p:sp>
        <p:pic>
          <p:nvPicPr>
            <p:cNvPr id="2" name="Picture 7"/>
            <p:cNvPicPr>
              <a:picLocks noChangeAspect="1"/>
            </p:cNvPicPr>
            <p:nvPr userDrawn="1"/>
          </p:nvPicPr>
          <p:blipFill>
            <a:blip r:embed="rId2" cstate="email"/>
            <a:stretch>
              <a:fillRect/>
            </a:stretch>
          </p:blipFill>
          <p:spPr>
            <a:xfrm>
              <a:off x="2209800" y="3218497"/>
              <a:ext cx="7772400" cy="421005"/>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FDA5B37-1C58-4B88-B016-A55014DBBEA0}"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2"/>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6"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chemeClr val="accent2"/>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endParaRPr lang="en-GB"/>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8C074EC-7777-4DBE-A313-2E8F00871A73}"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6" name="Content Placeholder 5"/>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nchor="t"/>
          <a:lstStyle>
            <a:lvl1pPr>
              <a:defRPr>
                <a:solidFill>
                  <a:schemeClr val="tx1"/>
                </a:solidFill>
              </a:defRPr>
            </a:lvl1pPr>
          </a:lstStyle>
          <a:p>
            <a:r>
              <a:rPr lang="en-US"/>
              <a:t>Headline in The Group Head Light 28pt, White</a:t>
            </a:r>
            <a:endParaRPr lang="en-IN"/>
          </a:p>
        </p:txBody>
      </p:sp>
      <p:sp>
        <p:nvSpPr>
          <p:cNvPr id="2" name="Textplatzhalter 8"/>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3C1966F2-1C5B-4285-A06B-B62FBEB5C51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6" name="Content Placeholder 5"/>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p:cNvGrpSpPr/>
          <p:nvPr userDrawn="1"/>
        </p:nvGrpSpPr>
        <p:grpSpPr bwMode="ltGray">
          <a:xfrm rot="10800000">
            <a:off x="0" y="0"/>
            <a:ext cx="12192000" cy="6858000"/>
            <a:chOff x="0" y="0"/>
            <a:chExt cx="12192000" cy="6857999"/>
          </a:xfrm>
        </p:grpSpPr>
        <p:sp>
          <p:nvSpPr>
            <p:cNvPr id="9" name="Freeform 8"/>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3" name="Datumsplatzhalter 2"/>
          <p:cNvSpPr>
            <a:spLocks noGrp="1"/>
          </p:cNvSpPr>
          <p:nvPr>
            <p:ph type="dt" sz="half" idx="10"/>
          </p:nvPr>
        </p:nvSpPr>
        <p:spPr bwMode="auto"/>
        <p:txBody>
          <a:bodyPr/>
          <a:lstStyle/>
          <a:p>
            <a:fld id="{3B796CBF-6AC2-439B-9CE3-579B0BEA352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6" name="Content Placeholder 5"/>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lstStyle>
            <a:lvl1pPr>
              <a:defRPr>
                <a:solidFill>
                  <a:schemeClr val="tx1"/>
                </a:solidFill>
              </a:defRPr>
            </a:lvl1pPr>
          </a:lstStyle>
          <a:p>
            <a:r>
              <a:rPr lang="en-US" dirty="0"/>
              <a:t>Headline in The Group Head Light 28pt, White</a:t>
            </a:r>
            <a:endParaRPr lang="en-IN" dirty="0"/>
          </a:p>
        </p:txBody>
      </p:sp>
      <p:sp>
        <p:nvSpPr>
          <p:cNvPr id="2" name="Textplatzhalter 8"/>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1"/>
            <a:ext cx="1678435" cy="65119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511BC2FD-ADCE-423F-88C2-E772B9540E4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3" name="Textplatzhalter 12"/>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5" name="Textplatzhalter 12"/>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CA56C323-DDC6-4DE5-9DAD-141EA9EFD344}"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3" name="Textplatzhalter 12"/>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4" name="Textplatzhalter 12"/>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5" name="Textplatzhalter 12"/>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p:cNvSpPr>
            <a:spLocks noGrp="1"/>
          </p:cNvSpPr>
          <p:nvPr>
            <p:ph type="dt" sz="half" idx="10"/>
          </p:nvPr>
        </p:nvSpPr>
        <p:spPr bwMode="auto"/>
        <p:txBody>
          <a:bodyPr/>
          <a:lstStyle>
            <a:lvl1pPr>
              <a:defRPr>
                <a:solidFill>
                  <a:schemeClr val="accent5"/>
                </a:solidFill>
              </a:defRPr>
            </a:lvl1pPr>
          </a:lstStyle>
          <a:p>
            <a:fld id="{B3849067-F438-4780-8789-BC2F4A2AC1D0}"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5"/>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fld>
            <a:endParaRPr lang="en-US"/>
          </a:p>
        </p:txBody>
      </p:sp>
      <p:sp>
        <p:nvSpPr>
          <p:cNvPr id="7" name="Textplatzhalter 6"/>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9" name="Textplatzhalter 8"/>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0" name="Title 6"/>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730B166E-F85B-49AC-A835-15533AF661B8}"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Deep Space Blue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389EE1D8-256C-403B-AAB9-D49A7C5CF1A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cxnSp>
        <p:nvCxnSpPr>
          <p:cNvPr id="16" name="Gerader Verbinder 15"/>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
        <p:nvSpPr>
          <p:cNvPr id="6" name="Title 6"/>
          <p:cNvSpPr>
            <a:spLocks noGrp="1"/>
          </p:cNvSpPr>
          <p:nvPr>
            <p:ph type="title" hasCustomPrompt="1"/>
          </p:nvPr>
        </p:nvSpPr>
        <p:spPr bwMode="auto">
          <a:xfrm>
            <a:off x="407987" y="644520"/>
            <a:ext cx="11376021" cy="387798"/>
          </a:xfrm>
        </p:spPr>
        <p:txBody>
          <a:bodyPr anchor="t"/>
          <a:lstStyle>
            <a:lvl1pPr>
              <a:defRPr>
                <a:solidFill>
                  <a:schemeClr val="tx2"/>
                </a:solidFill>
              </a:defRPr>
            </a:lvl1pPr>
          </a:lstStyle>
          <a:p>
            <a:r>
              <a:rPr lang="en-US"/>
              <a:t>Headline in The Group Head Light 28pt, White</a:t>
            </a:r>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946D372A-5D8A-40DC-B9B8-033BC970CB26}"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12"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4" name="Rectangle 3"/>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3E09ADD-7DE1-4810-A542-EC6FB1136D9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43D4565A-F098-4F5F-B1FF-434C7216BDB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6" name="Bildplatzhalter 7"/>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1"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9A3A9C72-703A-4EAB-AEF0-54A128D0FB7B}"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3"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C437062-41E0-48F1-9E27-4BF34DE2B44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4"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5"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White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10DE6694-91EE-4B0C-9E3C-CED68B155AFF}"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5"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
        <p:nvSpPr>
          <p:cNvPr id="16" name="Title 6"/>
          <p:cNvSpPr>
            <a:spLocks noGrp="1"/>
          </p:cNvSpPr>
          <p:nvPr>
            <p:ph type="title" hasCustomPrompt="1"/>
          </p:nvPr>
        </p:nvSpPr>
        <p:spPr bwMode="auto">
          <a:xfrm>
            <a:off x="407987" y="644520"/>
            <a:ext cx="11376021" cy="387798"/>
          </a:xfrm>
        </p:spPr>
        <p:txBody>
          <a:bodyPr anchor="t"/>
          <a:lstStyle>
            <a:lvl1pPr>
              <a:defRPr>
                <a:solidFill>
                  <a:schemeClr val="tx1"/>
                </a:solidFill>
              </a:defRPr>
            </a:lvl1pPr>
          </a:lstStyle>
          <a:p>
            <a:r>
              <a:rPr lang="en-US" dirty="0"/>
              <a:t>Headline in The Group Head Light 28pt, Deep Space Blue</a:t>
            </a:r>
            <a:endParaRPr lang="en-IN"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021CA131-EA9F-4F56-B6CB-312130D6DCB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 name="Bildplatzhalter 7"/>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4" name="Textplatzhalter 6"/>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6" name="Textplatzhalter 6"/>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7" name="Bildplatzhalter 7"/>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28" name="Bildplatzhalter 7"/>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29" name="Bildplatzhalter 7"/>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0" name="Bildplatzhalter 7"/>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1" name="Textplatzhalter 6"/>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2" name="Textplatzhalter 6"/>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3" name="Textplatzhalter 6"/>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4" name="Bildplatzhalter 7"/>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5" name="Textplatzhalter 6"/>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7"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8"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Deep Space Blue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4835ECD-31AA-42F4-B178-CB74B37F7782}"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6" name="Textplatzhalter 2"/>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0000500000000000000" pitchFamily="2" charset="0"/>
              <a:buNone/>
              <a:defRPr sz="1400" b="1">
                <a:solidFill>
                  <a:schemeClr val="accent2"/>
                </a:solidFill>
              </a:defRPr>
            </a:lvl1pPr>
            <a:lvl2pPr marL="0" indent="0">
              <a:spcBef>
                <a:spcPts val="0"/>
              </a:spcBef>
              <a:buFont typeface="The Group TEXT" panose="00000500000000000000" pitchFamily="2"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endParaRPr lang="en-US" noProof="0"/>
          </a:p>
        </p:txBody>
      </p:sp>
      <p:sp>
        <p:nvSpPr>
          <p:cNvPr id="8" name="Textplatzhalter 2"/>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0000500000000000000" pitchFamily="2" charset="0"/>
              <a:buNone/>
              <a:defRPr sz="800" b="0"/>
            </a:lvl1pPr>
            <a:lvl2pPr marL="0" indent="0">
              <a:spcBef>
                <a:spcPts val="0"/>
              </a:spcBef>
              <a:buFont typeface="The Group TEXT" panose="00000500000000000000" pitchFamily="2"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endParaRPr lang="en-US" noProof="0"/>
          </a:p>
        </p:txBody>
      </p:sp>
      <p:sp>
        <p:nvSpPr>
          <p:cNvPr id="11" name="Textplatzhalter 2"/>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0000500000000000000" pitchFamily="2" charset="0"/>
              <a:buNone/>
              <a:defRPr sz="1400" b="0">
                <a:solidFill>
                  <a:schemeClr val="accent2"/>
                </a:solidFill>
              </a:defRPr>
            </a:lvl1pPr>
            <a:lvl2pPr marL="0" indent="0">
              <a:spcBef>
                <a:spcPts val="0"/>
              </a:spcBef>
              <a:buFont typeface="The Group TEXT" panose="00000500000000000000" pitchFamily="2"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endParaRPr lang="en-US" noProof="0"/>
          </a:p>
        </p:txBody>
      </p:sp>
      <p:sp>
        <p:nvSpPr>
          <p:cNvPr id="13" name="Diagrammplatzhalter 12"/>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0"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p:cNvGrpSpPr/>
          <p:nvPr userDrawn="1"/>
        </p:nvGrpSpPr>
        <p:grpSpPr>
          <a:xfrm>
            <a:off x="4004901" y="3163569"/>
            <a:ext cx="1036080" cy="530860"/>
            <a:chOff x="-9711099" y="3163569"/>
            <a:chExt cx="1036080" cy="530860"/>
          </a:xfrm>
          <a:solidFill>
            <a:srgbClr val="FFFFFF"/>
          </a:solidFill>
        </p:grpSpPr>
        <p:sp>
          <p:nvSpPr>
            <p:cNvPr id="68" name="Freeform 67"/>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p:cNvGrpSpPr/>
          <p:nvPr userDrawn="1"/>
        </p:nvGrpSpPr>
        <p:grpSpPr>
          <a:xfrm>
            <a:off x="7022466" y="4538344"/>
            <a:ext cx="1321434" cy="156844"/>
            <a:chOff x="-6693534" y="4538344"/>
            <a:chExt cx="1321434" cy="156844"/>
          </a:xfrm>
          <a:solidFill>
            <a:srgbClr val="FFFFFF"/>
          </a:solidFill>
        </p:grpSpPr>
        <p:sp>
          <p:nvSpPr>
            <p:cNvPr id="129" name="Freeform 128"/>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p:cNvGrpSpPr/>
          <p:nvPr userDrawn="1"/>
        </p:nvGrpSpPr>
        <p:grpSpPr>
          <a:xfrm>
            <a:off x="8832850" y="1952625"/>
            <a:ext cx="876582" cy="575151"/>
            <a:chOff x="-4883150" y="1952625"/>
            <a:chExt cx="876582" cy="575151"/>
          </a:xfrm>
          <a:solidFill>
            <a:srgbClr val="FFFFFF"/>
          </a:solidFill>
        </p:grpSpPr>
        <p:sp>
          <p:nvSpPr>
            <p:cNvPr id="140" name="Freeform 139"/>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p:cNvGrpSpPr/>
          <p:nvPr userDrawn="1"/>
        </p:nvGrpSpPr>
        <p:grpSpPr>
          <a:xfrm>
            <a:off x="7356357" y="3079750"/>
            <a:ext cx="655275" cy="692528"/>
            <a:chOff x="-6359643" y="3079750"/>
            <a:chExt cx="655275" cy="692528"/>
          </a:xfrm>
          <a:solidFill>
            <a:srgbClr val="FFFFFF"/>
          </a:solidFill>
        </p:grpSpPr>
        <p:sp>
          <p:nvSpPr>
            <p:cNvPr id="147" name="Freeform 146"/>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p:cNvGrpSpPr/>
          <p:nvPr userDrawn="1"/>
        </p:nvGrpSpPr>
        <p:grpSpPr>
          <a:xfrm>
            <a:off x="5765166" y="3042000"/>
            <a:ext cx="661669" cy="753109"/>
            <a:chOff x="-7950834" y="3050540"/>
            <a:chExt cx="661669" cy="753109"/>
          </a:xfrm>
        </p:grpSpPr>
        <p:sp>
          <p:nvSpPr>
            <p:cNvPr id="155" name="Freeform 154"/>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p:cNvGrpSpPr/>
          <p:nvPr userDrawn="1"/>
        </p:nvGrpSpPr>
        <p:grpSpPr>
          <a:xfrm>
            <a:off x="2448560" y="3166745"/>
            <a:ext cx="943609" cy="524509"/>
            <a:chOff x="-11267440" y="3166745"/>
            <a:chExt cx="943609" cy="524509"/>
          </a:xfrm>
          <a:solidFill>
            <a:srgbClr val="FFFFFF"/>
          </a:solidFill>
        </p:grpSpPr>
        <p:grpSp>
          <p:nvGrpSpPr>
            <p:cNvPr id="162" name="Graphic 79"/>
            <p:cNvGrpSpPr/>
            <p:nvPr/>
          </p:nvGrpSpPr>
          <p:grpSpPr>
            <a:xfrm>
              <a:off x="-11229340" y="3590925"/>
              <a:ext cx="379730" cy="100329"/>
              <a:chOff x="-11229340" y="3590925"/>
              <a:chExt cx="379730" cy="100329"/>
            </a:xfrm>
            <a:solidFill>
              <a:srgbClr val="FFFFFF"/>
            </a:solidFill>
          </p:grpSpPr>
          <p:sp>
            <p:nvSpPr>
              <p:cNvPr id="164" name="Freeform 163"/>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p:cNvGrpSpPr/>
          <p:nvPr userDrawn="1"/>
        </p:nvGrpSpPr>
        <p:grpSpPr>
          <a:xfrm>
            <a:off x="8789036" y="4514214"/>
            <a:ext cx="964564" cy="204471"/>
            <a:chOff x="-4926964" y="4514214"/>
            <a:chExt cx="964564" cy="204471"/>
          </a:xfrm>
          <a:solidFill>
            <a:srgbClr val="FFFFFF"/>
          </a:solidFill>
        </p:grpSpPr>
        <p:sp>
          <p:nvSpPr>
            <p:cNvPr id="169" name="Freeform 168"/>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p:cNvGrpSpPr/>
          <p:nvPr userDrawn="1"/>
        </p:nvGrpSpPr>
        <p:grpSpPr>
          <a:xfrm>
            <a:off x="7343775" y="1985010"/>
            <a:ext cx="679450" cy="513079"/>
            <a:chOff x="-6372225" y="1985010"/>
            <a:chExt cx="679450" cy="513079"/>
          </a:xfrm>
          <a:solidFill>
            <a:srgbClr val="FFFFFF"/>
          </a:solidFill>
        </p:grpSpPr>
        <p:sp>
          <p:nvSpPr>
            <p:cNvPr id="449" name="Freeform 448"/>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p:cNvGrpSpPr/>
          <p:nvPr userDrawn="1"/>
        </p:nvGrpSpPr>
        <p:grpSpPr>
          <a:xfrm>
            <a:off x="5645150" y="1931035"/>
            <a:ext cx="901700" cy="622082"/>
            <a:chOff x="-8070850" y="1931035"/>
            <a:chExt cx="901700" cy="622082"/>
          </a:xfrm>
          <a:solidFill>
            <a:srgbClr val="FFFFFF"/>
          </a:solidFill>
        </p:grpSpPr>
        <p:sp>
          <p:nvSpPr>
            <p:cNvPr id="456" name="Freeform 455"/>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p:cNvGrpSpPr/>
          <p:nvPr userDrawn="1"/>
        </p:nvGrpSpPr>
        <p:grpSpPr>
          <a:xfrm>
            <a:off x="4093210" y="1875154"/>
            <a:ext cx="830580" cy="732790"/>
            <a:chOff x="-9622790" y="1875154"/>
            <a:chExt cx="830580" cy="732790"/>
          </a:xfrm>
          <a:solidFill>
            <a:srgbClr val="FFFFFF"/>
          </a:solidFill>
        </p:grpSpPr>
        <p:sp>
          <p:nvSpPr>
            <p:cNvPr id="466" name="Freeform 465"/>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p:cNvGrpSpPr/>
          <p:nvPr userDrawn="1"/>
        </p:nvGrpSpPr>
        <p:grpSpPr>
          <a:xfrm>
            <a:off x="4136391" y="4263390"/>
            <a:ext cx="775969" cy="435609"/>
            <a:chOff x="-9579609" y="4263390"/>
            <a:chExt cx="775969" cy="435609"/>
          </a:xfrm>
          <a:solidFill>
            <a:srgbClr val="FFFFFF"/>
          </a:solidFill>
        </p:grpSpPr>
        <p:sp>
          <p:nvSpPr>
            <p:cNvPr id="481" name="Freeform 480"/>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p:cNvGrpSpPr/>
          <p:nvPr userDrawn="1"/>
        </p:nvGrpSpPr>
        <p:grpSpPr>
          <a:xfrm>
            <a:off x="5635625" y="4225448"/>
            <a:ext cx="920115" cy="476726"/>
            <a:chOff x="-8080375" y="4225448"/>
            <a:chExt cx="920115" cy="476726"/>
          </a:xfrm>
          <a:solidFill>
            <a:srgbClr val="FFFFFF"/>
          </a:solidFill>
        </p:grpSpPr>
        <p:sp>
          <p:nvSpPr>
            <p:cNvPr id="486" name="Freeform 485"/>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p:cNvSpPr>
            <a:spLocks noGrp="1"/>
          </p:cNvSpPr>
          <p:nvPr>
            <p:ph type="dt" sz="half" idx="10"/>
          </p:nvPr>
        </p:nvSpPr>
        <p:spPr/>
        <p:txBody>
          <a:bodyPr/>
          <a:lstStyle/>
          <a:p>
            <a:fld id="{82ABFCF1-7B7D-4F3A-B3F3-35BBF93ABEC9}"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120" name="Rectangle 119"/>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endParaRPr lang="en-GB" sz="1000" dirty="0">
              <a:solidFill>
                <a:srgbClr val="002733"/>
              </a:solidFill>
            </a:endParaRPr>
          </a:p>
        </p:txBody>
      </p:sp>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p:cNvGrpSpPr/>
          <p:nvPr/>
        </p:nvGrpSpPr>
        <p:grpSpPr>
          <a:xfrm>
            <a:off x="2448560" y="3166745"/>
            <a:ext cx="943610" cy="524509"/>
            <a:chOff x="2448560" y="3166745"/>
            <a:chExt cx="943610" cy="524509"/>
          </a:xfrm>
          <a:solidFill>
            <a:srgbClr val="002733"/>
          </a:solidFill>
        </p:grpSpPr>
        <p:grpSp>
          <p:nvGrpSpPr>
            <p:cNvPr id="114" name="Graphic 79"/>
            <p:cNvGrpSpPr/>
            <p:nvPr/>
          </p:nvGrpSpPr>
          <p:grpSpPr>
            <a:xfrm>
              <a:off x="2486660" y="3590925"/>
              <a:ext cx="379729" cy="100329"/>
              <a:chOff x="2486660" y="3590925"/>
              <a:chExt cx="379729" cy="100329"/>
            </a:xfrm>
            <a:solidFill>
              <a:srgbClr val="002733"/>
            </a:solidFill>
          </p:grpSpPr>
          <p:sp>
            <p:nvSpPr>
              <p:cNvPr id="115" name="Freeform 114"/>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p:cNvGrpSpPr/>
          <p:nvPr/>
        </p:nvGrpSpPr>
        <p:grpSpPr>
          <a:xfrm>
            <a:off x="3994908" y="3169920"/>
            <a:ext cx="1031116" cy="520700"/>
            <a:chOff x="3994908" y="3169920"/>
            <a:chExt cx="1031116" cy="520700"/>
          </a:xfrm>
        </p:grpSpPr>
        <p:sp>
          <p:nvSpPr>
            <p:cNvPr id="121" name="Freeform 120"/>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p:cNvGrpSpPr/>
          <p:nvPr/>
        </p:nvGrpSpPr>
        <p:grpSpPr>
          <a:xfrm>
            <a:off x="7022464" y="4538344"/>
            <a:ext cx="1321435" cy="156844"/>
            <a:chOff x="7022464" y="4538344"/>
            <a:chExt cx="1321435" cy="156844"/>
          </a:xfrm>
          <a:solidFill>
            <a:srgbClr val="002733"/>
          </a:solidFill>
        </p:grpSpPr>
        <p:sp>
          <p:nvSpPr>
            <p:cNvPr id="242" name="Freeform 241"/>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p:cNvGrpSpPr/>
          <p:nvPr/>
        </p:nvGrpSpPr>
        <p:grpSpPr>
          <a:xfrm>
            <a:off x="8832850" y="1952625"/>
            <a:ext cx="876582" cy="575151"/>
            <a:chOff x="8832850" y="1952625"/>
            <a:chExt cx="876582" cy="575151"/>
          </a:xfrm>
          <a:solidFill>
            <a:srgbClr val="002733"/>
          </a:solidFill>
        </p:grpSpPr>
        <p:sp>
          <p:nvSpPr>
            <p:cNvPr id="264" name="Freeform 263"/>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p:cNvGrpSpPr/>
          <p:nvPr/>
        </p:nvGrpSpPr>
        <p:grpSpPr>
          <a:xfrm>
            <a:off x="7356356" y="3079750"/>
            <a:ext cx="655274" cy="692528"/>
            <a:chOff x="7356356" y="3079750"/>
            <a:chExt cx="655274" cy="692528"/>
          </a:xfrm>
          <a:solidFill>
            <a:srgbClr val="002733"/>
          </a:solidFill>
        </p:grpSpPr>
        <p:sp>
          <p:nvSpPr>
            <p:cNvPr id="278" name="Freeform 277"/>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p:cNvGrpSpPr/>
          <p:nvPr/>
        </p:nvGrpSpPr>
        <p:grpSpPr>
          <a:xfrm>
            <a:off x="5760719" y="3049904"/>
            <a:ext cx="670560" cy="757554"/>
            <a:chOff x="5760719" y="3049904"/>
            <a:chExt cx="670560" cy="757554"/>
          </a:xfrm>
        </p:grpSpPr>
        <p:sp>
          <p:nvSpPr>
            <p:cNvPr id="294" name="Freeform 293"/>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p:cNvGrpSpPr/>
          <p:nvPr/>
        </p:nvGrpSpPr>
        <p:grpSpPr>
          <a:xfrm>
            <a:off x="8789035" y="4514214"/>
            <a:ext cx="964564" cy="204471"/>
            <a:chOff x="8789035" y="4514214"/>
            <a:chExt cx="964564" cy="204471"/>
          </a:xfrm>
          <a:solidFill>
            <a:srgbClr val="002733"/>
          </a:solidFill>
        </p:grpSpPr>
        <p:sp>
          <p:nvSpPr>
            <p:cNvPr id="313" name="Freeform 312"/>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p:cNvGrpSpPr/>
          <p:nvPr/>
        </p:nvGrpSpPr>
        <p:grpSpPr>
          <a:xfrm>
            <a:off x="7343775" y="1985010"/>
            <a:ext cx="679450" cy="513079"/>
            <a:chOff x="7343775" y="1985010"/>
            <a:chExt cx="679450" cy="513079"/>
          </a:xfrm>
          <a:solidFill>
            <a:srgbClr val="002733"/>
          </a:solidFill>
        </p:grpSpPr>
        <p:sp>
          <p:nvSpPr>
            <p:cNvPr id="896" name="Freeform 895"/>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p:cNvGrpSpPr/>
          <p:nvPr/>
        </p:nvGrpSpPr>
        <p:grpSpPr>
          <a:xfrm>
            <a:off x="5645150" y="1931035"/>
            <a:ext cx="901700" cy="622082"/>
            <a:chOff x="5645150" y="1931035"/>
            <a:chExt cx="901700" cy="622082"/>
          </a:xfrm>
        </p:grpSpPr>
        <p:sp>
          <p:nvSpPr>
            <p:cNvPr id="910" name="Freeform 909"/>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p:cNvGrpSpPr/>
            <p:nvPr/>
          </p:nvGrpSpPr>
          <p:grpSpPr>
            <a:xfrm>
              <a:off x="5645150" y="1931035"/>
              <a:ext cx="901700" cy="622082"/>
              <a:chOff x="5645150" y="1931035"/>
              <a:chExt cx="901700" cy="622082"/>
            </a:xfrm>
            <a:solidFill>
              <a:srgbClr val="002733"/>
            </a:solidFill>
          </p:grpSpPr>
          <p:sp>
            <p:nvSpPr>
              <p:cNvPr id="913" name="Freeform 912"/>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p:cNvGrpSpPr/>
          <p:nvPr/>
        </p:nvGrpSpPr>
        <p:grpSpPr>
          <a:xfrm>
            <a:off x="3714750" y="1647825"/>
            <a:ext cx="1587500" cy="1187450"/>
            <a:chOff x="3714750" y="1647825"/>
            <a:chExt cx="1587500" cy="1187450"/>
          </a:xfrm>
        </p:grpSpPr>
        <p:sp>
          <p:nvSpPr>
            <p:cNvPr id="933" name="Freeform 932"/>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p:cNvGrpSpPr/>
            <p:nvPr/>
          </p:nvGrpSpPr>
          <p:grpSpPr>
            <a:xfrm>
              <a:off x="4093209" y="1875154"/>
              <a:ext cx="830580" cy="732790"/>
              <a:chOff x="4093209" y="1875154"/>
              <a:chExt cx="830580" cy="732790"/>
            </a:xfrm>
            <a:solidFill>
              <a:srgbClr val="002733"/>
            </a:solidFill>
          </p:grpSpPr>
          <p:sp>
            <p:nvSpPr>
              <p:cNvPr id="935" name="Freeform 934"/>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p:cNvGrpSpPr/>
          <p:nvPr/>
        </p:nvGrpSpPr>
        <p:grpSpPr>
          <a:xfrm>
            <a:off x="4136390" y="4263390"/>
            <a:ext cx="775969" cy="435609"/>
            <a:chOff x="4136390" y="4263390"/>
            <a:chExt cx="775969" cy="435609"/>
          </a:xfrm>
          <a:solidFill>
            <a:srgbClr val="002733"/>
          </a:solidFill>
        </p:grpSpPr>
        <p:sp>
          <p:nvSpPr>
            <p:cNvPr id="965" name="Freeform 964"/>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p:cNvGrpSpPr/>
          <p:nvPr/>
        </p:nvGrpSpPr>
        <p:grpSpPr>
          <a:xfrm>
            <a:off x="5635625" y="4225448"/>
            <a:ext cx="920115" cy="476726"/>
            <a:chOff x="5635625" y="4225448"/>
            <a:chExt cx="920115" cy="476726"/>
          </a:xfrm>
          <a:solidFill>
            <a:srgbClr val="002733"/>
          </a:solidFill>
        </p:grpSpPr>
        <p:sp>
          <p:nvSpPr>
            <p:cNvPr id="970" name="Freeform 969"/>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p:cNvSpPr>
            <a:spLocks noGrp="1"/>
          </p:cNvSpPr>
          <p:nvPr>
            <p:ph type="dt" sz="half" idx="10"/>
          </p:nvPr>
        </p:nvSpPr>
        <p:spPr/>
        <p:txBody>
          <a:bodyPr/>
          <a:lstStyle/>
          <a:p>
            <a:fld id="{7134DA6F-27E8-4476-BE29-43520A327BA0}"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76" name="Rectangle 75"/>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endParaRPr lang="en-GB" sz="1000" dirty="0">
              <a:solidFill>
                <a:srgbClr val="002733"/>
              </a:solidFill>
            </a:endParaRPr>
          </a:p>
        </p:txBody>
      </p:sp>
      <p:sp>
        <p:nvSpPr>
          <p:cNvPr id="2" name="Freeform 1"/>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endParaRPr lang="en-US" noProof="0"/>
          </a:p>
        </p:txBody>
      </p:sp>
      <p:sp>
        <p:nvSpPr>
          <p:cNvPr id="3" name="Untertitel 2"/>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endParaRPr lang="en-US" noProof="0"/>
          </a:p>
        </p:txBody>
      </p:sp>
      <p:sp>
        <p:nvSpPr>
          <p:cNvPr id="30" name="Datumsplatzhalter 29"/>
          <p:cNvSpPr>
            <a:spLocks noGrp="1"/>
          </p:cNvSpPr>
          <p:nvPr userDrawn="1">
            <p:ph type="dt" sz="half" idx="15"/>
          </p:nvPr>
        </p:nvSpPr>
        <p:spPr bwMode="auto"/>
        <p:txBody>
          <a:bodyPr/>
          <a:lstStyle>
            <a:lvl1pPr>
              <a:defRPr>
                <a:solidFill>
                  <a:schemeClr val="accent4"/>
                </a:solidFill>
              </a:defRPr>
            </a:lvl1pPr>
          </a:lstStyle>
          <a:p>
            <a:fld id="{377B91F1-FA3C-4F22-9D9D-363203F30765}" type="datetime1">
              <a:rPr lang="zh-CN" altLang="en-US" noProof="0" smtClean="0"/>
            </a:fld>
            <a:endParaRPr lang="en-US" noProof="0"/>
          </a:p>
        </p:txBody>
      </p:sp>
      <p:sp>
        <p:nvSpPr>
          <p:cNvPr id="31" name="Fußzeilenplatzhalter 30"/>
          <p:cNvSpPr>
            <a:spLocks noGrp="1"/>
          </p:cNvSpPr>
          <p:nvPr userDrawn="1">
            <p:ph type="ftr" sz="quarter" idx="16"/>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32" name="Foliennummernplatzhalter 31"/>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fld>
            <a:endParaRPr lang="en-US" noProof="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67459"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9" name="Rectangle 8"/>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75770"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p:cNvPicPr>
            <a:picLocks noChangeAspect="1"/>
          </p:cNvPicPr>
          <p:nvPr userDrawn="1"/>
        </p:nvPicPr>
        <p:blipFill rotWithShape="1">
          <a:blip r:embed="rId2" cstate="hqprint"/>
          <a:srcRect/>
          <a:stretch>
            <a:fillRect/>
          </a:stretch>
        </p:blipFill>
        <p:spPr bwMode="ltGray">
          <a:xfrm>
            <a:off x="9229626" y="1844703"/>
            <a:ext cx="2551176" cy="1571214"/>
          </a:xfrm>
          <a:prstGeom prst="rect">
            <a:avLst/>
          </a:prstGeom>
        </p:spPr>
      </p:pic>
      <p:sp>
        <p:nvSpPr>
          <p:cNvPr id="3" name="Datumsplatzhalter 2"/>
          <p:cNvSpPr>
            <a:spLocks noGrp="1"/>
          </p:cNvSpPr>
          <p:nvPr>
            <p:ph type="dt" sz="half" idx="10"/>
          </p:nvPr>
        </p:nvSpPr>
        <p:spPr bwMode="auto"/>
        <p:txBody>
          <a:bodyPr/>
          <a:lstStyle/>
          <a:p>
            <a:fld id="{378462A6-6B69-4E25-9EA1-A5A11CE6EAED}"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9" name="Title 5"/>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endParaRPr lang="en-GB" noProof="0"/>
          </a:p>
        </p:txBody>
      </p:sp>
      <p:sp>
        <p:nvSpPr>
          <p:cNvPr id="30" name="Rectangle 29"/>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p:cNvGrpSpPr/>
          <p:nvPr userDrawn="1"/>
        </p:nvGrpSpPr>
        <p:grpSpPr bwMode="ltGray">
          <a:xfrm>
            <a:off x="3345393" y="1844676"/>
            <a:ext cx="2557526" cy="1571545"/>
            <a:chOff x="0" y="-21795"/>
            <a:chExt cx="12192000" cy="6881128"/>
          </a:xfrm>
        </p:grpSpPr>
        <p:sp>
          <p:nvSpPr>
            <p:cNvPr id="35" name="Rectangle 34"/>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p:cNvSpPr txBox="1"/>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endPar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endParaRPr>
          </a:p>
        </p:txBody>
      </p:sp>
      <p:sp>
        <p:nvSpPr>
          <p:cNvPr id="40" name="Title 4"/>
          <p:cNvSpPr txBox="1"/>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endPar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endParaRPr>
          </a:p>
        </p:txBody>
      </p:sp>
      <p:sp>
        <p:nvSpPr>
          <p:cNvPr id="41" name="Title 4"/>
          <p:cNvSpPr txBox="1"/>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endPar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2" name="Title 4"/>
          <p:cNvSpPr txBox="1"/>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p:cNvSpPr txBox="1"/>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p:cNvSpPr txBox="1"/>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p:cNvSpPr txBox="1"/>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p:cNvSpPr txBox="1"/>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p:cNvSpPr txBox="1"/>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p:cNvSpPr txBox="1"/>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endPar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cxnSp>
        <p:nvCxnSpPr>
          <p:cNvPr id="51" name="Straight Connector 50"/>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p:cNvSpPr txBox="1"/>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endPar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54" name="Oval 53"/>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p:cNvSpPr txBox="1"/>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56" name="Oval 55"/>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p:cNvCxnSpPr>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p:cNvSpPr txBox="1"/>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a:t>
            </a:r>
            <a:r>
              <a:rPr lang="en-GB" sz="1200" b="0"/>
              <a:t>CD portal.</a:t>
            </a:r>
            <a:endParaRPr lang="en-GB" sz="1200" dirty="0"/>
          </a:p>
          <a:p>
            <a:endParaRPr lang="en-GB" sz="1200" dirty="0"/>
          </a:p>
        </p:txBody>
      </p:sp>
      <p:pic>
        <p:nvPicPr>
          <p:cNvPr id="21" name="Graphic 20"/>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73333" t="11831" r="14047" b="48933"/>
          <a:stretch>
            <a:fillRect/>
          </a:stretch>
        </p:blipFill>
        <p:spPr>
          <a:xfrm>
            <a:off x="407985" y="1848022"/>
            <a:ext cx="1914889" cy="3347382"/>
          </a:xfrm>
          <a:prstGeom prst="rect">
            <a:avLst/>
          </a:prstGeom>
        </p:spPr>
      </p:pic>
      <p:sp>
        <p:nvSpPr>
          <p:cNvPr id="3" name="Datumsplatzhalter 2"/>
          <p:cNvSpPr>
            <a:spLocks noGrp="1"/>
          </p:cNvSpPr>
          <p:nvPr>
            <p:ph type="dt" sz="half" idx="10"/>
          </p:nvPr>
        </p:nvSpPr>
        <p:spPr bwMode="auto"/>
        <p:txBody>
          <a:bodyPr/>
          <a:lstStyle/>
          <a:p>
            <a:fld id="{68FABA82-F45E-46E5-957C-7618B1CA2748}"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30" name="Titel 2"/>
          <p:cNvSpPr txBox="1"/>
          <p:nvPr userDrawn="1"/>
        </p:nvSpPr>
        <p:spPr bwMode="black">
          <a:xfrm>
            <a:off x="407986" y="5443734"/>
            <a:ext cx="1928339" cy="73388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and Custom Colours — </a:t>
            </a:r>
            <a:r>
              <a:rPr lang="en-GB" sz="1200" b="0">
                <a:solidFill>
                  <a:schemeClr val="tx2"/>
                </a:solidFill>
                <a:latin typeface="The Group TEXT" panose="00000500000000000000" pitchFamily="2" charset="0"/>
                <a:cs typeface="The Group TEXT" panose="00000500000000000000" pitchFamily="2"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use automated tints generated by PowerPoint.</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31" name="Title 5"/>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endParaRPr lang="en-GB" noProof="0" dirty="0"/>
          </a:p>
        </p:txBody>
      </p:sp>
      <p:grpSp>
        <p:nvGrpSpPr>
          <p:cNvPr id="32" name="Group 31"/>
          <p:cNvGrpSpPr/>
          <p:nvPr userDrawn="1"/>
        </p:nvGrpSpPr>
        <p:grpSpPr>
          <a:xfrm>
            <a:off x="421993" y="2389336"/>
            <a:ext cx="1914331" cy="2777040"/>
            <a:chOff x="10651997" y="2418364"/>
            <a:chExt cx="1914331" cy="2777040"/>
          </a:xfrm>
        </p:grpSpPr>
        <p:sp>
          <p:nvSpPr>
            <p:cNvPr id="34" name="Rechteck 111"/>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Coral</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2" name="Titel 2"/>
          <p:cNvSpPr txBox="1"/>
          <p:nvPr userDrawn="1"/>
        </p:nvSpPr>
        <p:spPr bwMode="black">
          <a:xfrm>
            <a:off x="3144411" y="3665186"/>
            <a:ext cx="6324143" cy="19716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Secondary palette </a:t>
            </a:r>
            <a:r>
              <a:rPr lang="en-GB" sz="900" b="0">
                <a:solidFill>
                  <a:schemeClr val="tx2"/>
                </a:solidFill>
                <a:latin typeface="The Group TEXT" panose="00000500000000000000" pitchFamily="2" charset="0"/>
                <a:cs typeface="The Group TEXT" panose="00000500000000000000" pitchFamily="2" charset="0"/>
              </a:rPr>
              <a:t>— these colours can be used to emphasise/highlight data</a:t>
            </a:r>
            <a:endParaRPr lang="en-GB" sz="900" b="0">
              <a:solidFill>
                <a:schemeClr val="tx2"/>
              </a:solidFill>
              <a:latin typeface="The Group TEXT" panose="00000500000000000000" pitchFamily="2" charset="0"/>
              <a:cs typeface="The Group TEXT" panose="00000500000000000000" pitchFamily="2" charset="0"/>
            </a:endParaRPr>
          </a:p>
        </p:txBody>
      </p:sp>
      <p:sp>
        <p:nvSpPr>
          <p:cNvPr id="63" name="Rounded Rectangle 63"/>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rPr>
              <a:t>Red</a:t>
            </a:r>
            <a:endPar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endPar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4" name="Titel 2"/>
          <p:cNvSpPr txBox="1"/>
          <p:nvPr userDrawn="1"/>
        </p:nvSpPr>
        <p:spPr bwMode="black">
          <a:xfrm>
            <a:off x="3144412" y="5405025"/>
            <a:ext cx="4731544" cy="19716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Traffic light system </a:t>
            </a:r>
            <a:r>
              <a:rPr lang="en-GB" sz="900" b="0">
                <a:solidFill>
                  <a:schemeClr val="tx2"/>
                </a:solidFill>
                <a:latin typeface="The Group TEXT" panose="00000500000000000000" pitchFamily="2" charset="0"/>
                <a:cs typeface="The Group TEXT" panose="00000500000000000000" pitchFamily="2" charset="0"/>
              </a:rPr>
              <a:t>— only for showcasing process</a:t>
            </a:r>
            <a:endParaRPr lang="en-GB" sz="900" b="0">
              <a:solidFill>
                <a:schemeClr val="tx2"/>
              </a:solidFill>
              <a:latin typeface="The Group TEXT" panose="00000500000000000000" pitchFamily="2" charset="0"/>
              <a:cs typeface="The Group TEXT" panose="00000500000000000000" pitchFamily="2" charset="0"/>
            </a:endParaRPr>
          </a:p>
        </p:txBody>
      </p:sp>
      <p:sp>
        <p:nvSpPr>
          <p:cNvPr id="65" name="Rounded Rectangle 63"/>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Amber</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6" name="Rounded Rectangle 63"/>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Orange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7" name="Rounded Rectangle 63"/>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Beige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algn="ctr">
              <a:defRPr/>
            </a:pPr>
            <a:r>
              <a:rPr lang="en-GB" sz="800">
                <a:solidFill>
                  <a:schemeClr val="tx2"/>
                </a:solidFill>
                <a:latin typeface="The Group TEXT" panose="00000500000000000000" pitchFamily="2" charset="0"/>
              </a:rPr>
              <a:t>#FAD2AA</a:t>
            </a:r>
            <a:endParaRPr lang="en-GB" sz="800">
              <a:solidFill>
                <a:schemeClr val="tx2"/>
              </a:solidFill>
              <a:latin typeface="The Group TEXT" panose="00000500000000000000" pitchFamily="2" charset="0"/>
            </a:endParaRPr>
          </a:p>
        </p:txBody>
      </p:sp>
      <p:sp>
        <p:nvSpPr>
          <p:cNvPr id="68" name="Rounded Rectangle 63"/>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Blue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9" name="Rounded Rectangle 63"/>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Violet</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70" name="Rounded Rectangle 63"/>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Lavender</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71" name="Rounded Rectangle 63"/>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rPr>
              <a:t>Green</a:t>
            </a:r>
            <a:endPar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endPar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endParaRPr>
          </a:p>
        </p:txBody>
      </p:sp>
      <p:sp>
        <p:nvSpPr>
          <p:cNvPr id="2" name="Rounded Rectangle 63"/>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rPr>
              <a:t>Deep Space Blue</a:t>
            </a:r>
            <a:endPar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endPar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Titel 2"/>
          <p:cNvSpPr txBox="1"/>
          <p:nvPr userDrawn="1"/>
        </p:nvSpPr>
        <p:spPr bwMode="black">
          <a:xfrm>
            <a:off x="3144412" y="1840923"/>
            <a:ext cx="1501621"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9" name="Rounded Rectangle 63"/>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rPr>
              <a:t>Vivid Green</a:t>
            </a:r>
            <a:endPar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endPar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endParaRPr>
          </a:p>
        </p:txBody>
      </p:sp>
      <p:sp>
        <p:nvSpPr>
          <p:cNvPr id="10" name="Rectangle 9"/>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90%</a:t>
            </a:r>
            <a:endParaRPr lang="en-GB" sz="1200">
              <a:solidFill>
                <a:srgbClr val="FFFFFF"/>
              </a:solidFill>
              <a:latin typeface="The Group TEXT" panose="00000500000000000000" pitchFamily="2" charset="0"/>
              <a:cs typeface="The Group TEXT" panose="00000500000000000000" pitchFamily="2" charset="0"/>
            </a:endParaRPr>
          </a:p>
        </p:txBody>
      </p:sp>
      <p:sp>
        <p:nvSpPr>
          <p:cNvPr id="13" name="Rectangle 12"/>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60%</a:t>
            </a:r>
            <a:endParaRPr lang="en-GB" sz="1200">
              <a:solidFill>
                <a:srgbClr val="FFFFFF"/>
              </a:solidFill>
              <a:latin typeface="The Group TEXT" panose="00000500000000000000" pitchFamily="2" charset="0"/>
              <a:cs typeface="The Group TEXT" panose="00000500000000000000" pitchFamily="2" charset="0"/>
            </a:endParaRPr>
          </a:p>
        </p:txBody>
      </p:sp>
      <p:sp>
        <p:nvSpPr>
          <p:cNvPr id="15" name="Rectangle 14"/>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40%</a:t>
            </a:r>
            <a:endParaRPr lang="en-GB" sz="1200">
              <a:solidFill>
                <a:schemeClr val="tx2"/>
              </a:solidFill>
              <a:latin typeface="The Group TEXT" panose="00000500000000000000" pitchFamily="2" charset="0"/>
              <a:cs typeface="The Group TEXT" panose="00000500000000000000" pitchFamily="2" charset="0"/>
            </a:endParaRPr>
          </a:p>
        </p:txBody>
      </p:sp>
      <p:sp>
        <p:nvSpPr>
          <p:cNvPr id="17" name="Rectangle 16"/>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20%</a:t>
            </a:r>
            <a:endParaRPr lang="en-GB" sz="1200">
              <a:solidFill>
                <a:schemeClr val="tx2"/>
              </a:solidFill>
              <a:latin typeface="The Group TEXT" panose="00000500000000000000" pitchFamily="2" charset="0"/>
              <a:cs typeface="The Group TEXT" panose="00000500000000000000" pitchFamily="2" charset="0"/>
            </a:endParaRPr>
          </a:p>
        </p:txBody>
      </p:sp>
      <p:sp>
        <p:nvSpPr>
          <p:cNvPr id="18" name="Rectangle 17"/>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10%</a:t>
            </a:r>
            <a:endParaRPr lang="en-GB" sz="1200">
              <a:solidFill>
                <a:schemeClr val="tx2"/>
              </a:solidFill>
              <a:latin typeface="The Group TEXT" panose="00000500000000000000" pitchFamily="2" charset="0"/>
              <a:cs typeface="The Group TEXT" panose="00000500000000000000" pitchFamily="2" charset="0"/>
            </a:endParaRPr>
          </a:p>
        </p:txBody>
      </p:sp>
      <p:sp>
        <p:nvSpPr>
          <p:cNvPr id="19" name="Titel 2"/>
          <p:cNvSpPr txBox="1"/>
          <p:nvPr userDrawn="1"/>
        </p:nvSpPr>
        <p:spPr bwMode="black">
          <a:xfrm>
            <a:off x="4739813" y="1840923"/>
            <a:ext cx="3670176"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0000500000000000000" pitchFamily="2"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21" name="Rectangle 20"/>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80%</a:t>
            </a:r>
            <a:endParaRPr lang="en-GB" sz="1200">
              <a:solidFill>
                <a:srgbClr val="FFFFFF"/>
              </a:solidFill>
              <a:latin typeface="The Group TEXT" panose="00000500000000000000" pitchFamily="2" charset="0"/>
              <a:cs typeface="The Group TEXT" panose="00000500000000000000" pitchFamily="2" charset="0"/>
            </a:endParaRPr>
          </a:p>
        </p:txBody>
      </p:sp>
      <p:sp>
        <p:nvSpPr>
          <p:cNvPr id="23" name="Rectangle 22"/>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60%</a:t>
            </a:r>
            <a:endParaRPr lang="en-GB" sz="1200">
              <a:solidFill>
                <a:srgbClr val="FFFFFF"/>
              </a:solidFill>
              <a:latin typeface="The Group TEXT" panose="00000500000000000000" pitchFamily="2" charset="0"/>
              <a:cs typeface="The Group TEXT" panose="00000500000000000000" pitchFamily="2" charset="0"/>
            </a:endParaRPr>
          </a:p>
        </p:txBody>
      </p:sp>
      <p:sp>
        <p:nvSpPr>
          <p:cNvPr id="25" name="Rectangle 24"/>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40%</a:t>
            </a:r>
            <a:endParaRPr lang="en-GB" sz="1200">
              <a:solidFill>
                <a:schemeClr val="tx2"/>
              </a:solidFill>
              <a:latin typeface="The Group TEXT" panose="00000500000000000000" pitchFamily="2" charset="0"/>
              <a:cs typeface="The Group TEXT" panose="00000500000000000000" pitchFamily="2" charset="0"/>
            </a:endParaRPr>
          </a:p>
        </p:txBody>
      </p:sp>
      <p:sp>
        <p:nvSpPr>
          <p:cNvPr id="27" name="Rectangle 26"/>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20%</a:t>
            </a:r>
            <a:endParaRPr lang="en-GB" sz="1200">
              <a:solidFill>
                <a:schemeClr val="tx2"/>
              </a:solidFill>
              <a:latin typeface="The Group TEXT" panose="00000500000000000000" pitchFamily="2" charset="0"/>
              <a:cs typeface="The Group TEXT" panose="00000500000000000000" pitchFamily="2" charset="0"/>
            </a:endParaRPr>
          </a:p>
        </p:txBody>
      </p:sp>
      <p:sp>
        <p:nvSpPr>
          <p:cNvPr id="28" name="Rectangle 27"/>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10%</a:t>
            </a:r>
            <a:endParaRPr lang="en-GB" sz="1200">
              <a:solidFill>
                <a:schemeClr val="tx2"/>
              </a:solidFill>
              <a:latin typeface="The Group TEXT" panose="00000500000000000000" pitchFamily="2" charset="0"/>
              <a:cs typeface="The Group TEXT" panose="00000500000000000000" pitchFamily="2" charset="0"/>
            </a:endParaRPr>
          </a:p>
        </p:txBody>
      </p:sp>
      <p:sp>
        <p:nvSpPr>
          <p:cNvPr id="29" name="Rounded Rectangle 63"/>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Electric Neon</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41" name="Titel 2"/>
          <p:cNvSpPr txBox="1"/>
          <p:nvPr userDrawn="1"/>
        </p:nvSpPr>
        <p:spPr bwMode="black">
          <a:xfrm>
            <a:off x="9519755" y="1840923"/>
            <a:ext cx="1546343"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Accent</a:t>
            </a:r>
            <a:r>
              <a:rPr lang="en-GB" sz="1400" b="0">
                <a:solidFill>
                  <a:schemeClr val="tx2"/>
                </a:solidFill>
                <a:latin typeface="The Group TEXT" panose="00000500000000000000" pitchFamily="2" charset="0"/>
                <a:cs typeface="The Group TEXT" panose="00000500000000000000" pitchFamily="2" charset="0"/>
              </a:rPr>
              <a:t> colour </a:t>
            </a:r>
            <a:br>
              <a:rPr lang="en-GB" sz="1400" b="0">
                <a:solidFill>
                  <a:schemeClr val="tx2"/>
                </a:solidFill>
                <a:latin typeface="The Group TEXT" panose="00000500000000000000" pitchFamily="2" charset="0"/>
                <a:cs typeface="The Group TEXT" panose="00000500000000000000" pitchFamily="2" charset="0"/>
              </a:rPr>
            </a:br>
            <a:r>
              <a:rPr lang="en-GB" sz="900" b="0">
                <a:solidFill>
                  <a:schemeClr val="tx2"/>
                </a:solidFill>
                <a:latin typeface="The Group TEXT" panose="00000500000000000000" pitchFamily="2" charset="0"/>
                <a:cs typeface="The Group TEXT" panose="00000500000000000000" pitchFamily="2"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endParaRPr lang="en-GB" dirty="0">
              <a:solidFill>
                <a:srgbClr val="002733"/>
              </a:solidFill>
            </a:endParaRPr>
          </a:p>
        </p:txBody>
      </p:sp>
      <p:sp>
        <p:nvSpPr>
          <p:cNvPr id="3" name="Date Placeholder 2"/>
          <p:cNvSpPr>
            <a:spLocks noGrp="1"/>
          </p:cNvSpPr>
          <p:nvPr userDrawn="1">
            <p:ph type="dt" sz="half" idx="10"/>
          </p:nvPr>
        </p:nvSpPr>
        <p:spPr/>
        <p:txBody>
          <a:bodyPr/>
          <a:lstStyle/>
          <a:p>
            <a:fld id="{5C3274E1-2937-45A7-A138-34799B91D0D6}" type="datetime1">
              <a:rPr lang="zh-CN" altLang="en-US" smtClean="0"/>
            </a:fld>
            <a:endParaRPr lang="en-GB"/>
          </a:p>
        </p:txBody>
      </p:sp>
      <p:sp>
        <p:nvSpPr>
          <p:cNvPr id="4" name="Footer Placeholder 3"/>
          <p:cNvSpPr>
            <a:spLocks noGrp="1"/>
          </p:cNvSpPr>
          <p:nvPr userDrawn="1">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userDrawn="1">
            <p:ph type="sldNum" sz="quarter" idx="12"/>
          </p:nvPr>
        </p:nvSpPr>
        <p:spPr/>
        <p:txBody>
          <a:bodyPr/>
          <a:lstStyle/>
          <a:p>
            <a:fld id="{53C98C43-8B83-4748-BA0D-B0C90A16569F}" type="slidenum">
              <a:rPr lang="en-GB" smtClean="0"/>
            </a:fld>
            <a:endParaRPr lang="en-GB"/>
          </a:p>
        </p:txBody>
      </p:sp>
      <p:sp>
        <p:nvSpPr>
          <p:cNvPr id="2"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endParaRPr lang="en-GB"/>
          </a:p>
        </p:txBody>
      </p:sp>
      <p:sp>
        <p:nvSpPr>
          <p:cNvPr id="106" name="Content Placeholder 5"/>
          <p:cNvSpPr txBox="1"/>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endPar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43" name="Rectangle 42"/>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endParaRPr lang="en-GB"/>
          </a:p>
        </p:txBody>
      </p:sp>
      <p:sp>
        <p:nvSpPr>
          <p:cNvPr id="3" name="Date Placeholder 2"/>
          <p:cNvSpPr>
            <a:spLocks noGrp="1"/>
          </p:cNvSpPr>
          <p:nvPr>
            <p:ph type="dt" sz="half" idx="10"/>
          </p:nvPr>
        </p:nvSpPr>
        <p:spPr/>
        <p:txBody>
          <a:bodyPr/>
          <a:lstStyle/>
          <a:p>
            <a:fld id="{9C7DAD51-30F4-4C8D-BDC4-9579C2009D7E}"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2"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endParaRPr lang="en-GB"/>
          </a:p>
        </p:txBody>
      </p:sp>
      <p:sp>
        <p:nvSpPr>
          <p:cNvPr id="106" name="Content Placeholder 5"/>
          <p:cNvSpPr txBox="1"/>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endPar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sp>
        <p:nvSpPr>
          <p:cNvPr id="107" name="Rectangle 93"/>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4" name="Picture 254"/>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9" name="Rectangle 118"/>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0" name="Grafik 29"/>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4" name="Grafik 58"/>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0" name="Grafik 31"/>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2" name="Grafik 66"/>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5" name="Rectangle 134"/>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6" name="Picture 251"/>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4" name="Grafik 54"/>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0" name="Grafik 57"/>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2" name="Picture 246"/>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2" name="Grafik 64"/>
          <p:cNvPicPr preferRelativeResize="0"/>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6" name="Grafik 65"/>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4" name="Grafik 30"/>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5" name="Picture 55" descr="http://ts2.mm.bing.net/th?id=HN.608007944726712025&amp;pid=15.1&amp;P=0"/>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19" name="Rectangle 336"/>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0" name="Grafik 32"/>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8" name="Grafik 56"/>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53" name="Rectangle 93"/>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4" name="Grafik 55"/>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0" name="Grafik 49"/>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6" name="Grafik 53"/>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2" name="Picture 253"/>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7" name="Rectangle 371"/>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8" name="Grafik 51"/>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2" name="Grafik 50"/>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8" name="Picture 255"/>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8" name="Picture 256"/>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8" name="Grafik 68"/>
          <p:cNvPicPr>
            <a:picLocks noChangeAspect="1"/>
          </p:cNvPicPr>
          <p:nvPr userDrawn="1"/>
        </p:nvPicPr>
        <p:blipFill>
          <a:blip r:embed="rId33"/>
          <a:stretch>
            <a:fillRect/>
          </a:stretch>
        </p:blipFill>
        <p:spPr>
          <a:xfrm>
            <a:off x="6782251" y="5521227"/>
            <a:ext cx="388569" cy="2617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B972256-E0E6-4F71-990B-EE107A5FBD1D}"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grpSp>
        <p:nvGrpSpPr>
          <p:cNvPr id="6" name="Group 5"/>
          <p:cNvGrpSpPr/>
          <p:nvPr userDrawn="1"/>
        </p:nvGrpSpPr>
        <p:grpSpPr>
          <a:xfrm>
            <a:off x="5666870" y="259874"/>
            <a:ext cx="858253" cy="302506"/>
            <a:chOff x="5913580" y="2232837"/>
            <a:chExt cx="1178336" cy="457201"/>
          </a:xfrm>
        </p:grpSpPr>
        <p:sp>
          <p:nvSpPr>
            <p:cNvPr id="7" name="TextBox 48"/>
            <p:cNvSpPr txBox="1"/>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705" lvl="0" indent="-179705" defTabSz="914400" eaLnBrk="1" latinLnBrk="0" hangingPunct="1">
                <a:lnSpc>
                  <a:spcPct val="110000"/>
                </a:lnSpc>
                <a:spcBef>
                  <a:spcPts val="0"/>
                </a:spcBef>
                <a:spcAft>
                  <a:spcPts val="450"/>
                </a:spcAft>
                <a:buFont typeface="The Group TEXT" panose="00000500000000000000" pitchFamily="2" charset="0"/>
                <a:buChar char="•"/>
                <a:defRPr sz="1400">
                  <a:latin typeface="VWAG TheSans" panose="020B0502050302020203" pitchFamily="34" charset="0"/>
                  <a:sym typeface="VWAG TheSans" panose="020B0502050302020203" pitchFamily="34" charset="0"/>
                </a:defRPr>
              </a:lvl1pPr>
              <a:lvl2pPr marL="360045" lvl="1"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6280" lvl="2"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330" lvl="3"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855" lvl="4"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780" lvl="6"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9305" lvl="7"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355" lvl="8"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400" rtl="0" eaLnBrk="1" fontAlgn="base" latinLnBrk="0" hangingPunct="1">
                <a:lnSpc>
                  <a:spcPct val="100000"/>
                </a:lnSpc>
                <a:spcBef>
                  <a:spcPts val="0"/>
                </a:spcBef>
                <a:spcAft>
                  <a:spcPts val="450"/>
                </a:spcAft>
                <a:buClr>
                  <a:srgbClr val="4C5356"/>
                </a:buClr>
                <a:buSzPct val="100000"/>
                <a:buFont typeface="The Group TEXT" panose="00000500000000000000" pitchFamily="2" charset="0"/>
                <a:buNone/>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endPar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endParaRPr>
            </a:p>
          </p:txBody>
        </p:sp>
        <p:cxnSp>
          <p:nvCxnSpPr>
            <p:cNvPr id="8" name="Straight Connector 7"/>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userDrawn="1"/>
        </p:nvGrpSpPr>
        <p:grpSpPr>
          <a:xfrm>
            <a:off x="6973014" y="259874"/>
            <a:ext cx="858253" cy="302506"/>
            <a:chOff x="5913580" y="2232837"/>
            <a:chExt cx="1178336" cy="457201"/>
          </a:xfrm>
        </p:grpSpPr>
        <p:sp>
          <p:nvSpPr>
            <p:cNvPr id="11" name="TextBox 48"/>
            <p:cNvSpPr txBox="1"/>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705" lvl="0" indent="-179705" defTabSz="914400" eaLnBrk="1" latinLnBrk="0" hangingPunct="1">
                <a:lnSpc>
                  <a:spcPct val="110000"/>
                </a:lnSpc>
                <a:spcBef>
                  <a:spcPts val="0"/>
                </a:spcBef>
                <a:spcAft>
                  <a:spcPts val="450"/>
                </a:spcAft>
                <a:buFont typeface="The Group TEXT" panose="00000500000000000000" pitchFamily="2" charset="0"/>
                <a:buChar char="•"/>
                <a:defRPr sz="1400">
                  <a:latin typeface="VWAG TheSans" panose="020B0502050302020203" pitchFamily="34" charset="0"/>
                  <a:sym typeface="VWAG TheSans" panose="020B0502050302020203" pitchFamily="34" charset="0"/>
                </a:defRPr>
              </a:lvl1pPr>
              <a:lvl2pPr marL="360045" lvl="1"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6280" lvl="2"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330" lvl="3"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855" lvl="4"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780" lvl="6"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9305" lvl="7"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355" lvl="8"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400" rtl="0" eaLnBrk="1" fontAlgn="base" latinLnBrk="0" hangingPunct="1">
                <a:lnSpc>
                  <a:spcPct val="100000"/>
                </a:lnSpc>
                <a:spcBef>
                  <a:spcPts val="0"/>
                </a:spcBef>
                <a:spcAft>
                  <a:spcPts val="450"/>
                </a:spcAft>
                <a:buClr>
                  <a:srgbClr val="4C5356"/>
                </a:buClr>
                <a:buSzPct val="100000"/>
                <a:buFont typeface="The Group TEXT" panose="00000500000000000000" pitchFamily="2" charset="0"/>
                <a:buNone/>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endPar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endParaRPr>
            </a:p>
          </p:txBody>
        </p:sp>
        <p:cxnSp>
          <p:nvCxnSpPr>
            <p:cNvPr id="12" name="Straight Connector 11"/>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endParaRPr lang="en-GB">
              <a:solidFill>
                <a:srgbClr val="002733"/>
              </a:solidFill>
            </a:endParaRPr>
          </a:p>
        </p:txBody>
      </p:sp>
      <p:sp>
        <p:nvSpPr>
          <p:cNvPr id="14"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endParaRPr lang="en-GB"/>
          </a:p>
        </p:txBody>
      </p:sp>
      <p:sp>
        <p:nvSpPr>
          <p:cNvPr id="17" name="Content Placeholder 5"/>
          <p:cNvSpPr txBox="1"/>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endParaRPr lang="en-GB" b="0" dirty="0">
              <a:solidFill>
                <a:schemeClr val="tx2"/>
              </a:solidFill>
            </a:endParaRP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endParaRPr lang="en-GB" b="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B6F149C-6B19-46BF-9EF8-631199B0A510}"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7" name="Content Placeholder 5"/>
          <p:cNvSpPr txBox="1"/>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endParaRPr lang="en-GB" b="0" dirty="0">
              <a:solidFill>
                <a:schemeClr val="tx2"/>
              </a:solidFill>
            </a:endParaRPr>
          </a:p>
          <a:p>
            <a:r>
              <a:rPr lang="en-GB" b="0" dirty="0">
                <a:solidFill>
                  <a:schemeClr val="tx2"/>
                </a:solidFill>
              </a:rPr>
              <a:t>On the title slide, the class has to be set manually and in capital letters below the title — please add it manually. </a:t>
            </a:r>
            <a:endParaRPr lang="en-GB" b="0" dirty="0">
              <a:solidFill>
                <a:schemeClr val="tx2"/>
              </a:solidFill>
            </a:endParaRPr>
          </a:p>
          <a:p>
            <a:r>
              <a:rPr lang="en-GB" b="0" dirty="0">
                <a:solidFill>
                  <a:schemeClr val="tx2"/>
                </a:solidFill>
              </a:rPr>
              <a:t>The position of the confidentiality class on the content slide is bottom left, automatically set by the software.  </a:t>
            </a:r>
            <a:endParaRPr lang="en-GB" b="0" dirty="0">
              <a:solidFill>
                <a:schemeClr val="tx2"/>
              </a:solidFill>
            </a:endParaRPr>
          </a:p>
          <a:p>
            <a:r>
              <a:rPr lang="en-GB" b="0" dirty="0">
                <a:solidFill>
                  <a:schemeClr val="tx2"/>
                </a:solidFill>
              </a:rPr>
              <a:t>REMARK: The confidentiality classification does not appear on slides with full-page pictures.  </a:t>
            </a:r>
            <a:endParaRPr lang="en-GB" b="0" dirty="0">
              <a:solidFill>
                <a:schemeClr val="tx2"/>
              </a:solidFill>
            </a:endParaRP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endParaRPr lang="en-GB" b="0" dirty="0"/>
          </a:p>
        </p:txBody>
      </p:sp>
      <p:sp>
        <p:nvSpPr>
          <p:cNvPr id="8" name="Title 1"/>
          <p:cNvSpPr txBox="1"/>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srcRect b="63951"/>
          <a:stretch>
            <a:fillRect/>
          </a:stretch>
        </p:blipFill>
        <p:spPr>
          <a:xfrm>
            <a:off x="7239130" y="4613350"/>
            <a:ext cx="2814023" cy="1024957"/>
          </a:xfrm>
          <a:prstGeom prst="rect">
            <a:avLst/>
          </a:prstGeom>
        </p:spPr>
      </p:pic>
      <p:sp>
        <p:nvSpPr>
          <p:cNvPr id="3" name="Date Placeholder 2"/>
          <p:cNvSpPr>
            <a:spLocks noGrp="1"/>
          </p:cNvSpPr>
          <p:nvPr>
            <p:ph type="dt" sz="half" idx="10"/>
          </p:nvPr>
        </p:nvSpPr>
        <p:spPr/>
        <p:txBody>
          <a:bodyPr/>
          <a:lstStyle/>
          <a:p>
            <a:fld id="{DF2F84BD-40CC-4004-85FA-7E33A30F07AF}"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2"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endParaRPr lang="en-GB">
              <a:solidFill>
                <a:srgbClr val="002733"/>
              </a:solidFill>
            </a:endParaRPr>
          </a:p>
        </p:txBody>
      </p:sp>
      <p:sp>
        <p:nvSpPr>
          <p:cNvPr id="14"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endParaRPr lang="en-GB"/>
          </a:p>
        </p:txBody>
      </p:sp>
      <p:grpSp>
        <p:nvGrpSpPr>
          <p:cNvPr id="17" name="Group 16"/>
          <p:cNvGrpSpPr/>
          <p:nvPr userDrawn="1"/>
        </p:nvGrpSpPr>
        <p:grpSpPr>
          <a:xfrm>
            <a:off x="2208859" y="1056085"/>
            <a:ext cx="7866579" cy="4632885"/>
            <a:chOff x="2327238" y="1311961"/>
            <a:chExt cx="7866579" cy="4632885"/>
          </a:xfrm>
        </p:grpSpPr>
        <p:grpSp>
          <p:nvGrpSpPr>
            <p:cNvPr id="18" name="Group 17"/>
            <p:cNvGrpSpPr/>
            <p:nvPr/>
          </p:nvGrpSpPr>
          <p:grpSpPr>
            <a:xfrm>
              <a:off x="2327238" y="2507955"/>
              <a:ext cx="6246608" cy="492380"/>
              <a:chOff x="3246919" y="3371759"/>
              <a:chExt cx="5535706" cy="436344"/>
            </a:xfrm>
          </p:grpSpPr>
          <p:pic>
            <p:nvPicPr>
              <p:cNvPr id="25" name="Picture 24"/>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endParaRPr lang="en-GB" sz="1400"/>
            </a:p>
          </p:txBody>
        </p:sp>
        <p:sp>
          <p:nvSpPr>
            <p:cNvPr id="20" name="TextBox 19"/>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endParaRPr lang="en-GB" sz="1400" dirty="0"/>
            </a:p>
          </p:txBody>
        </p:sp>
        <p:cxnSp>
          <p:nvCxnSpPr>
            <p:cNvPr id="21" name="Straight Connector 20"/>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endParaRPr lang="en-GB" sz="1400" dirty="0"/>
            </a:p>
            <a:p>
              <a:endParaRPr lang="en-GB" sz="1400" dirty="0"/>
            </a:p>
            <a:p>
              <a:r>
                <a:rPr lang="en-GB" sz="1400" dirty="0"/>
                <a:t>The information given in the footer can be adjusted through </a:t>
              </a:r>
              <a:r>
                <a:rPr lang="en-GB" sz="1400" b="1" dirty="0">
                  <a:solidFill>
                    <a:srgbClr val="002733"/>
                  </a:solidFill>
                </a:rPr>
                <a:t>Insert, then Header &amp; Footer.</a:t>
              </a:r>
              <a:endParaRPr lang="en-GB" sz="1400" b="1" dirty="0">
                <a:solidFill>
                  <a:srgbClr val="002733"/>
                </a:solidFill>
              </a:endParaRP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endParaRPr lang="en-GB" sz="1400" dirty="0"/>
            </a:p>
          </p:txBody>
        </p:sp>
        <p:cxnSp>
          <p:nvCxnSpPr>
            <p:cNvPr id="24" name="Straight Connector 23"/>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p:cNvCxnSpPr>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p:cNvPicPr>
            <a:picLocks noChangeAspect="1"/>
          </p:cNvPicPr>
          <p:nvPr userDrawn="1"/>
        </p:nvPicPr>
        <p:blipFill>
          <a:blip r:embed="rId4"/>
          <a:stretch>
            <a:fillRect/>
          </a:stretch>
        </p:blipFill>
        <p:spPr>
          <a:xfrm>
            <a:off x="7239129" y="4393363"/>
            <a:ext cx="2814017" cy="2952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7" name="Rectangle 6"/>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p:cNvGrpSpPr/>
          <p:nvPr/>
        </p:nvGrpSpPr>
        <p:grpSpPr bwMode="grayWhite">
          <a:xfrm>
            <a:off x="0" y="0"/>
            <a:ext cx="12192000" cy="6857999"/>
            <a:chOff x="0" y="0"/>
            <a:chExt cx="12192000" cy="6857999"/>
          </a:xfrm>
        </p:grpSpPr>
        <p:sp>
          <p:nvSpPr>
            <p:cNvPr id="12" name="Freeform 11"/>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75771" y="0"/>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p:cNvGrpSpPr/>
          <p:nvPr userDrawn="1"/>
        </p:nvGrpSpPr>
        <p:grpSpPr bwMode="ltGray">
          <a:xfrm rot="10800000">
            <a:off x="0" y="0"/>
            <a:ext cx="12192000" cy="6858000"/>
            <a:chOff x="0" y="0"/>
            <a:chExt cx="12192000" cy="6857999"/>
          </a:xfrm>
        </p:grpSpPr>
        <p:sp>
          <p:nvSpPr>
            <p:cNvPr id="12" name="Freeform 11"/>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59145" y="-2731"/>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p:cNvPicPr>
            <a:picLocks noChangeAspect="1"/>
          </p:cNvPicPr>
          <p:nvPr userDrawn="1"/>
        </p:nvPicPr>
        <p:blipFill rotWithShape="1">
          <a:blip r:embed="rId2" cstate="email"/>
          <a:srcRect l="-1"/>
          <a:stretch>
            <a:fillRect/>
          </a:stretch>
        </p:blipFill>
        <p:spPr bwMode="ltGray">
          <a:xfrm>
            <a:off x="0" y="0"/>
            <a:ext cx="12192002" cy="6858000"/>
          </a:xfrm>
          <a:prstGeom prst="rect">
            <a:avLst/>
          </a:prstGeom>
        </p:spPr>
      </p:pic>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8"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rcRect/>
          <a:stretch>
            <a:fillRect/>
          </a:stretch>
        </p:blipFill>
        <p:spPr>
          <a:xfrm>
            <a:off x="9367459" y="0"/>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p:cNvPicPr>
            <a:picLocks noChangeAspect="1"/>
          </p:cNvPicPr>
          <p:nvPr userDrawn="1"/>
        </p:nvPicPr>
        <p:blipFill rotWithShape="1">
          <a:blip r:embed="rId2" cstate="email"/>
          <a:srcRect b="-1"/>
          <a:stretch>
            <a:fillRect/>
          </a:stretch>
        </p:blipFill>
        <p:spPr bwMode="ltGray">
          <a:xfrm>
            <a:off x="0" y="0"/>
            <a:ext cx="12192000" cy="6858000"/>
          </a:xfrm>
          <a:prstGeom prst="rect">
            <a:avLst/>
          </a:prstGeom>
        </p:spPr>
      </p:pic>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145"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2" Type="http://schemas.openxmlformats.org/officeDocument/2006/relationships/theme" Target="../theme/theme1.xml"/><Relationship Id="rId91" Type="http://schemas.openxmlformats.org/officeDocument/2006/relationships/vmlDrawing" Target="../drawings/vmlDrawing1.vml"/><Relationship Id="rId90" Type="http://schemas.openxmlformats.org/officeDocument/2006/relationships/tags" Target="../tags/tag40.xml"/><Relationship Id="rId9" Type="http://schemas.openxmlformats.org/officeDocument/2006/relationships/slideLayout" Target="../slideLayouts/slideLayout9.xml"/><Relationship Id="rId89" Type="http://schemas.openxmlformats.org/officeDocument/2006/relationships/tags" Target="../tags/tag39.xml"/><Relationship Id="rId88" Type="http://schemas.openxmlformats.org/officeDocument/2006/relationships/tags" Target="../tags/tag38.xml"/><Relationship Id="rId87" Type="http://schemas.openxmlformats.org/officeDocument/2006/relationships/tags" Target="../tags/tag37.xml"/><Relationship Id="rId86" Type="http://schemas.openxmlformats.org/officeDocument/2006/relationships/tags" Target="../tags/tag36.xml"/><Relationship Id="rId85" Type="http://schemas.openxmlformats.org/officeDocument/2006/relationships/tags" Target="../tags/tag35.xml"/><Relationship Id="rId84" Type="http://schemas.openxmlformats.org/officeDocument/2006/relationships/tags" Target="../tags/tag34.xml"/><Relationship Id="rId83" Type="http://schemas.openxmlformats.org/officeDocument/2006/relationships/tags" Target="../tags/tag33.xml"/><Relationship Id="rId82" Type="http://schemas.openxmlformats.org/officeDocument/2006/relationships/tags" Target="../tags/tag32.xml"/><Relationship Id="rId81" Type="http://schemas.openxmlformats.org/officeDocument/2006/relationships/tags" Target="../tags/tag31.xml"/><Relationship Id="rId80" Type="http://schemas.openxmlformats.org/officeDocument/2006/relationships/tags" Target="../tags/tag30.xml"/><Relationship Id="rId8" Type="http://schemas.openxmlformats.org/officeDocument/2006/relationships/slideLayout" Target="../slideLayouts/slideLayout8.xml"/><Relationship Id="rId79" Type="http://schemas.openxmlformats.org/officeDocument/2006/relationships/tags" Target="../tags/tag29.xml"/><Relationship Id="rId78" Type="http://schemas.openxmlformats.org/officeDocument/2006/relationships/tags" Target="../tags/tag28.xml"/><Relationship Id="rId77" Type="http://schemas.openxmlformats.org/officeDocument/2006/relationships/tags" Target="../tags/tag27.xml"/><Relationship Id="rId76" Type="http://schemas.openxmlformats.org/officeDocument/2006/relationships/tags" Target="../tags/tag26.xml"/><Relationship Id="rId75" Type="http://schemas.openxmlformats.org/officeDocument/2006/relationships/tags" Target="../tags/tag25.xml"/><Relationship Id="rId74" Type="http://schemas.openxmlformats.org/officeDocument/2006/relationships/tags" Target="../tags/tag24.xml"/><Relationship Id="rId73" Type="http://schemas.openxmlformats.org/officeDocument/2006/relationships/tags" Target="../tags/tag23.xml"/><Relationship Id="rId72" Type="http://schemas.openxmlformats.org/officeDocument/2006/relationships/tags" Target="../tags/tag22.xml"/><Relationship Id="rId71" Type="http://schemas.openxmlformats.org/officeDocument/2006/relationships/tags" Target="../tags/tag21.xml"/><Relationship Id="rId70" Type="http://schemas.openxmlformats.org/officeDocument/2006/relationships/tags" Target="../tags/tag20.xml"/><Relationship Id="rId7" Type="http://schemas.openxmlformats.org/officeDocument/2006/relationships/slideLayout" Target="../slideLayouts/slideLayout7.xml"/><Relationship Id="rId69" Type="http://schemas.openxmlformats.org/officeDocument/2006/relationships/tags" Target="../tags/tag19.xml"/><Relationship Id="rId68" Type="http://schemas.openxmlformats.org/officeDocument/2006/relationships/tags" Target="../tags/tag18.xml"/><Relationship Id="rId67" Type="http://schemas.openxmlformats.org/officeDocument/2006/relationships/tags" Target="../tags/tag17.xml"/><Relationship Id="rId66" Type="http://schemas.openxmlformats.org/officeDocument/2006/relationships/tags" Target="../tags/tag16.xml"/><Relationship Id="rId65" Type="http://schemas.openxmlformats.org/officeDocument/2006/relationships/tags" Target="../tags/tag15.xml"/><Relationship Id="rId64" Type="http://schemas.openxmlformats.org/officeDocument/2006/relationships/tags" Target="../tags/tag14.xml"/><Relationship Id="rId63" Type="http://schemas.openxmlformats.org/officeDocument/2006/relationships/tags" Target="../tags/tag13.xml"/><Relationship Id="rId62" Type="http://schemas.openxmlformats.org/officeDocument/2006/relationships/tags" Target="../tags/tag12.xml"/><Relationship Id="rId61" Type="http://schemas.openxmlformats.org/officeDocument/2006/relationships/tags" Target="../tags/tag11.xml"/><Relationship Id="rId60" Type="http://schemas.openxmlformats.org/officeDocument/2006/relationships/tags" Target="../tags/tag10.xml"/><Relationship Id="rId6" Type="http://schemas.openxmlformats.org/officeDocument/2006/relationships/slideLayout" Target="../slideLayouts/slideLayout6.xml"/><Relationship Id="rId59" Type="http://schemas.openxmlformats.org/officeDocument/2006/relationships/tags" Target="../tags/tag9.xml"/><Relationship Id="rId58" Type="http://schemas.openxmlformats.org/officeDocument/2006/relationships/tags" Target="../tags/tag8.xml"/><Relationship Id="rId57" Type="http://schemas.openxmlformats.org/officeDocument/2006/relationships/tags" Target="../tags/tag7.xml"/><Relationship Id="rId56" Type="http://schemas.openxmlformats.org/officeDocument/2006/relationships/tags" Target="../tags/tag6.xml"/><Relationship Id="rId55" Type="http://schemas.openxmlformats.org/officeDocument/2006/relationships/tags" Target="../tags/tag5.xml"/><Relationship Id="rId54" Type="http://schemas.openxmlformats.org/officeDocument/2006/relationships/tags" Target="../tags/tag4.xml"/><Relationship Id="rId53" Type="http://schemas.openxmlformats.org/officeDocument/2006/relationships/tags" Target="../tags/tag3.xml"/><Relationship Id="rId52" Type="http://schemas.openxmlformats.org/officeDocument/2006/relationships/tags" Target="../tags/tag2.xml"/><Relationship Id="rId51" Type="http://schemas.openxmlformats.org/officeDocument/2006/relationships/image" Target="../media/image3.png"/><Relationship Id="rId50" Type="http://schemas.openxmlformats.org/officeDocument/2006/relationships/image" Target="../media/image120.png"/><Relationship Id="rId5" Type="http://schemas.openxmlformats.org/officeDocument/2006/relationships/slideLayout" Target="../slideLayouts/slideLayout5.xml"/><Relationship Id="rId49" Type="http://schemas.openxmlformats.org/officeDocument/2006/relationships/image" Target="../media/image119.emf"/><Relationship Id="rId48" Type="http://schemas.openxmlformats.org/officeDocument/2006/relationships/oleObject" Target="../embeddings/oleObject1.bin"/><Relationship Id="rId47" Type="http://schemas.openxmlformats.org/officeDocument/2006/relationships/tags" Target="../tags/tag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6" name="think-cell data - do not delete" hidden="1"/>
          <p:cNvGraphicFramePr>
            <a:graphicFrameLocks noChangeAspect="1"/>
          </p:cNvGraphicFramePr>
          <p:nvPr userDrawn="1">
            <p:custDataLst>
              <p:tags r:id="rId4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 name="think-cell Slide" r:id="rId48" imgW="9525" imgH="9525" progId="TCLayout.ActiveDocument.1">
                  <p:embed/>
                </p:oleObj>
              </mc:Choice>
              <mc:Fallback>
                <p:oleObj name="think-cell Slide" r:id="rId48" imgW="9525" imgH="9525" progId="TCLayout.ActiveDocument.1">
                  <p:embed/>
                  <p:pic>
                    <p:nvPicPr>
                      <p:cNvPr id="0" name="图片 1033"/>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endParaRPr lang="en-GB" noProof="0"/>
          </a:p>
        </p:txBody>
      </p:sp>
      <p:sp>
        <p:nvSpPr>
          <p:cNvPr id="3" name="Textplatzhalter 2"/>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dirty="0"/>
              <a:t>Click to edit text</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endParaRPr lang="en-GB" noProof="0" dirty="0"/>
          </a:p>
        </p:txBody>
      </p:sp>
      <p:sp>
        <p:nvSpPr>
          <p:cNvPr id="4" name="Datumsplatzhalter 3"/>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BD8A94CE-F624-4F2E-AA11-B98981F5BC5C}" type="datetime1">
              <a:rPr lang="zh-CN" altLang="en-US" smtClean="0"/>
            </a:fld>
            <a:endParaRPr lang="en-GB"/>
          </a:p>
        </p:txBody>
      </p:sp>
      <p:sp>
        <p:nvSpPr>
          <p:cNvPr id="5" name="Fußzeilenplatzhalter 4"/>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US" smtClean="0"/>
              <a:t>Department VWA-DT  |  Hackathon Challenge Release  |  CSD-class</a:t>
            </a:r>
            <a:endParaRPr lang="en-GB"/>
          </a:p>
        </p:txBody>
      </p:sp>
      <p:sp>
        <p:nvSpPr>
          <p:cNvPr id="6" name="Foliennummernplatzhalter 5"/>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fld>
            <a:endParaRPr lang="en-GB" dirty="0"/>
          </a:p>
        </p:txBody>
      </p:sp>
      <p:cxnSp>
        <p:nvCxnSpPr>
          <p:cNvPr id="8" name="Gerader Verbinder 7"/>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8,40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0" name="Gerader Verbinder 9"/>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0000500000000000000" pitchFamily="2" charset="0"/>
              </a:rPr>
              <a:t>15,80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2" name="Gerader Verbinder 11"/>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4,40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4" name="Gerader Verbinder 13"/>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6,60</a:t>
            </a:r>
            <a:endParaRPr lang="en-GB" sz="600" b="0" i="0" noProof="0">
              <a:solidFill>
                <a:schemeClr val="accent4"/>
              </a:solidFill>
              <a:latin typeface="The Group TEXT" panose="00000500000000000000" pitchFamily="2" charset="0"/>
              <a:cs typeface="The Group TEXT" panose="00000500000000000000" pitchFamily="2" charset="0"/>
            </a:endParaRPr>
          </a:p>
        </p:txBody>
      </p:sp>
      <p:sp>
        <p:nvSpPr>
          <p:cNvPr id="22" name="Textfeld 21"/>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0000500000000000000" pitchFamily="2" charset="0"/>
              </a:rPr>
              <a:t>15,80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24" name="Gerader Verbinder 23"/>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p:cNvPicPr>
            <a:picLocks noChangeAspect="1"/>
          </p:cNvPicPr>
          <p:nvPr userDrawn="1"/>
        </p:nvPicPr>
        <p:blipFill>
          <a:blip r:embed="rId50"/>
          <a:stretch>
            <a:fillRect/>
          </a:stretch>
        </p:blipFill>
        <p:spPr>
          <a:xfrm>
            <a:off x="10377521" y="167108"/>
            <a:ext cx="1494855" cy="484088"/>
          </a:xfrm>
          <a:prstGeom prst="rect">
            <a:avLst/>
          </a:prstGeom>
        </p:spPr>
      </p:pic>
      <p:pic>
        <p:nvPicPr>
          <p:cNvPr id="20" name="Picture 19"/>
          <p:cNvPicPr>
            <a:picLocks noChangeAspect="1"/>
          </p:cNvPicPr>
          <p:nvPr userDrawn="1"/>
        </p:nvPicPr>
        <p:blipFill>
          <a:blip r:embed="rId51" cstate="hqprint">
            <a:extLst>
              <a:ext uri="{28A0092B-C50C-407E-A947-70E740481C1C}">
                <a14:useLocalDpi xmlns:a14="http://schemas.microsoft.com/office/drawing/2010/main" val="0"/>
              </a:ext>
            </a:extLst>
          </a:blip>
          <a:srcRect/>
          <a:stretch>
            <a:fillRect/>
          </a:stretch>
        </p:blipFill>
        <p:spPr>
          <a:xfrm>
            <a:off x="10105573" y="1"/>
            <a:ext cx="1678435" cy="651196"/>
          </a:xfrm>
          <a:prstGeom prst="rect">
            <a:avLst/>
          </a:prstGeom>
        </p:spPr>
      </p:pic>
      <p:sp>
        <p:nvSpPr>
          <p:cNvPr id="21" name="Date Placeholder 4"/>
          <p:cNvSpPr txBox="1"/>
          <p:nvPr userDrawn="1"/>
        </p:nvSpPr>
        <p:spPr>
          <a:xfrm>
            <a:off x="10730113" y="6650525"/>
            <a:ext cx="716853" cy="125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7" name="Text Placeholder 2"/>
          <p:cNvSpPr>
            <a:spLocks noGrp="1"/>
          </p:cNvSpPr>
          <p:nvPr userDrawn="1">
            <p:custDataLst>
              <p:tags r:id="rId52"/>
            </p:custDataLst>
          </p:nvPr>
        </p:nvSpPr>
        <p:spPr bwMode="auto">
          <a:xfrm>
            <a:off x="-190500" y="603251"/>
            <a:ext cx="190500" cy="277813"/>
          </a:xfrm>
          <a:prstGeom prst="roundRect">
            <a:avLst>
              <a:gd name="adj" fmla="val 50000"/>
            </a:avLst>
          </a:prstGeom>
          <a:solidFill>
            <a:srgbClr val="002733"/>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28" name="Text Placeholder 2"/>
          <p:cNvSpPr>
            <a:spLocks noGrp="1"/>
          </p:cNvSpPr>
          <p:nvPr userDrawn="1">
            <p:custDataLst>
              <p:tags r:id="rId53"/>
            </p:custDataLst>
          </p:nvPr>
        </p:nvSpPr>
        <p:spPr bwMode="auto">
          <a:xfrm>
            <a:off x="-190500" y="881063"/>
            <a:ext cx="190500" cy="279400"/>
          </a:xfrm>
          <a:prstGeom prst="roundRect">
            <a:avLst>
              <a:gd name="adj" fmla="val 50000"/>
            </a:avLst>
          </a:prstGeom>
          <a:solidFill>
            <a:srgbClr val="193D47"/>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29" name="Text Placeholder 2"/>
          <p:cNvSpPr>
            <a:spLocks noGrp="1"/>
          </p:cNvSpPr>
          <p:nvPr userDrawn="1">
            <p:custDataLst>
              <p:tags r:id="rId54"/>
            </p:custDataLst>
          </p:nvPr>
        </p:nvSpPr>
        <p:spPr bwMode="auto">
          <a:xfrm>
            <a:off x="-190500" y="1160464"/>
            <a:ext cx="190500" cy="277813"/>
          </a:xfrm>
          <a:prstGeom prst="roundRect">
            <a:avLst>
              <a:gd name="adj" fmla="val 50000"/>
            </a:avLst>
          </a:prstGeom>
          <a:solidFill>
            <a:srgbClr val="667D85"/>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0" name="Text Placeholder 2"/>
          <p:cNvSpPr>
            <a:spLocks noGrp="1"/>
          </p:cNvSpPr>
          <p:nvPr userDrawn="1">
            <p:custDataLst>
              <p:tags r:id="rId55"/>
            </p:custDataLst>
          </p:nvPr>
        </p:nvSpPr>
        <p:spPr bwMode="auto">
          <a:xfrm>
            <a:off x="-190500" y="1438275"/>
            <a:ext cx="190500" cy="279400"/>
          </a:xfrm>
          <a:prstGeom prst="roundRect">
            <a:avLst>
              <a:gd name="adj" fmla="val 50000"/>
            </a:avLst>
          </a:prstGeom>
          <a:solidFill>
            <a:srgbClr val="99A9A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1" name="Text Placeholder 2"/>
          <p:cNvSpPr>
            <a:spLocks noGrp="1"/>
          </p:cNvSpPr>
          <p:nvPr userDrawn="1">
            <p:custDataLst>
              <p:tags r:id="rId56"/>
            </p:custDataLst>
          </p:nvPr>
        </p:nvSpPr>
        <p:spPr bwMode="auto">
          <a:xfrm>
            <a:off x="-190500" y="1717676"/>
            <a:ext cx="190500" cy="277813"/>
          </a:xfrm>
          <a:prstGeom prst="roundRect">
            <a:avLst>
              <a:gd name="adj" fmla="val 50000"/>
            </a:avLst>
          </a:prstGeom>
          <a:solidFill>
            <a:srgbClr val="CCD4D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2" name="Text Placeholder 2"/>
          <p:cNvSpPr>
            <a:spLocks noGrp="1"/>
          </p:cNvSpPr>
          <p:nvPr userDrawn="1">
            <p:custDataLst>
              <p:tags r:id="rId57"/>
            </p:custDataLst>
          </p:nvPr>
        </p:nvSpPr>
        <p:spPr bwMode="auto">
          <a:xfrm>
            <a:off x="-190500" y="1995488"/>
            <a:ext cx="190500" cy="279400"/>
          </a:xfrm>
          <a:prstGeom prst="roundRect">
            <a:avLst>
              <a:gd name="adj" fmla="val 50000"/>
            </a:avLst>
          </a:prstGeom>
          <a:solidFill>
            <a:srgbClr val="E5E9EB"/>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3" name="Text Placeholder 2"/>
          <p:cNvSpPr>
            <a:spLocks noGrp="1"/>
          </p:cNvSpPr>
          <p:nvPr userDrawn="1">
            <p:custDataLst>
              <p:tags r:id="rId58"/>
            </p:custDataLst>
          </p:nvPr>
        </p:nvSpPr>
        <p:spPr bwMode="auto">
          <a:xfrm>
            <a:off x="-190500" y="2274889"/>
            <a:ext cx="190500" cy="277813"/>
          </a:xfrm>
          <a:prstGeom prst="roundRect">
            <a:avLst>
              <a:gd name="adj" fmla="val 50000"/>
            </a:avLst>
          </a:prstGeom>
          <a:solidFill>
            <a:srgbClr val="008C8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4" name="Text Placeholder 2"/>
          <p:cNvSpPr>
            <a:spLocks noGrp="1"/>
          </p:cNvSpPr>
          <p:nvPr userDrawn="1">
            <p:custDataLst>
              <p:tags r:id="rId59"/>
            </p:custDataLst>
          </p:nvPr>
        </p:nvSpPr>
        <p:spPr bwMode="auto">
          <a:xfrm>
            <a:off x="-190500" y="2552700"/>
            <a:ext cx="190500" cy="279400"/>
          </a:xfrm>
          <a:prstGeom prst="roundRect">
            <a:avLst>
              <a:gd name="adj" fmla="val 50000"/>
            </a:avLst>
          </a:prstGeom>
          <a:solidFill>
            <a:srgbClr val="33A39B"/>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5" name="Text Placeholder 2"/>
          <p:cNvSpPr>
            <a:spLocks noGrp="1"/>
          </p:cNvSpPr>
          <p:nvPr userDrawn="1">
            <p:custDataLst>
              <p:tags r:id="rId60"/>
            </p:custDataLst>
          </p:nvPr>
        </p:nvSpPr>
        <p:spPr bwMode="auto">
          <a:xfrm>
            <a:off x="-190500" y="2832101"/>
            <a:ext cx="190500" cy="277813"/>
          </a:xfrm>
          <a:prstGeom prst="roundRect">
            <a:avLst>
              <a:gd name="adj" fmla="val 50000"/>
            </a:avLst>
          </a:prstGeom>
          <a:solidFill>
            <a:srgbClr val="66BAB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6" name="Text Placeholder 2"/>
          <p:cNvSpPr>
            <a:spLocks noGrp="1"/>
          </p:cNvSpPr>
          <p:nvPr userDrawn="1">
            <p:custDataLst>
              <p:tags r:id="rId61"/>
            </p:custDataLst>
          </p:nvPr>
        </p:nvSpPr>
        <p:spPr bwMode="auto">
          <a:xfrm>
            <a:off x="-190500" y="3109913"/>
            <a:ext cx="190500" cy="279400"/>
          </a:xfrm>
          <a:prstGeom prst="roundRect">
            <a:avLst>
              <a:gd name="adj" fmla="val 50000"/>
            </a:avLst>
          </a:prstGeom>
          <a:solidFill>
            <a:srgbClr val="99D1C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7" name="Text Placeholder 2"/>
          <p:cNvSpPr>
            <a:spLocks noGrp="1"/>
          </p:cNvSpPr>
          <p:nvPr userDrawn="1">
            <p:custDataLst>
              <p:tags r:id="rId62"/>
            </p:custDataLst>
          </p:nvPr>
        </p:nvSpPr>
        <p:spPr bwMode="auto">
          <a:xfrm>
            <a:off x="-190500" y="3389314"/>
            <a:ext cx="190500" cy="277813"/>
          </a:xfrm>
          <a:prstGeom prst="roundRect">
            <a:avLst>
              <a:gd name="adj" fmla="val 50000"/>
            </a:avLst>
          </a:prstGeom>
          <a:solidFill>
            <a:srgbClr val="CCE8E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8" name="Text Placeholder 2"/>
          <p:cNvSpPr>
            <a:spLocks noGrp="1"/>
          </p:cNvSpPr>
          <p:nvPr userDrawn="1">
            <p:custDataLst>
              <p:tags r:id="rId63"/>
            </p:custDataLst>
          </p:nvPr>
        </p:nvSpPr>
        <p:spPr bwMode="auto">
          <a:xfrm>
            <a:off x="-190500" y="3667125"/>
            <a:ext cx="190500" cy="279400"/>
          </a:xfrm>
          <a:prstGeom prst="roundRect">
            <a:avLst>
              <a:gd name="adj" fmla="val 50000"/>
            </a:avLst>
          </a:prstGeom>
          <a:solidFill>
            <a:srgbClr val="E5F3F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9" name="Text Placeholder 2"/>
          <p:cNvSpPr>
            <a:spLocks noGrp="1"/>
          </p:cNvSpPr>
          <p:nvPr userDrawn="1">
            <p:custDataLst>
              <p:tags r:id="rId64"/>
            </p:custDataLst>
          </p:nvPr>
        </p:nvSpPr>
        <p:spPr bwMode="auto">
          <a:xfrm>
            <a:off x="-190500" y="3946525"/>
            <a:ext cx="190500" cy="279400"/>
          </a:xfrm>
          <a:prstGeom prst="roundRect">
            <a:avLst>
              <a:gd name="adj" fmla="val 50000"/>
            </a:avLst>
          </a:prstGeom>
          <a:solidFill>
            <a:srgbClr val="E6736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0" name="Text Placeholder 2"/>
          <p:cNvSpPr>
            <a:spLocks noGrp="1"/>
          </p:cNvSpPr>
          <p:nvPr userDrawn="1">
            <p:custDataLst>
              <p:tags r:id="rId65"/>
            </p:custDataLst>
          </p:nvPr>
        </p:nvSpPr>
        <p:spPr bwMode="auto">
          <a:xfrm>
            <a:off x="-190500" y="4225926"/>
            <a:ext cx="190500" cy="277813"/>
          </a:xfrm>
          <a:prstGeom prst="roundRect">
            <a:avLst>
              <a:gd name="adj" fmla="val 50000"/>
            </a:avLst>
          </a:prstGeom>
          <a:solidFill>
            <a:srgbClr val="FAAA3C"/>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1" name="Text Placeholder 2"/>
          <p:cNvSpPr>
            <a:spLocks noGrp="1"/>
          </p:cNvSpPr>
          <p:nvPr userDrawn="1">
            <p:custDataLst>
              <p:tags r:id="rId66"/>
            </p:custDataLst>
          </p:nvPr>
        </p:nvSpPr>
        <p:spPr bwMode="auto">
          <a:xfrm>
            <a:off x="-190500" y="4503738"/>
            <a:ext cx="190500" cy="279400"/>
          </a:xfrm>
          <a:prstGeom prst="roundRect">
            <a:avLst>
              <a:gd name="adj" fmla="val 50000"/>
            </a:avLst>
          </a:prstGeom>
          <a:solidFill>
            <a:srgbClr val="FAD2AA"/>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2" name="Text Placeholder 2"/>
          <p:cNvSpPr>
            <a:spLocks noGrp="1"/>
          </p:cNvSpPr>
          <p:nvPr userDrawn="1">
            <p:custDataLst>
              <p:tags r:id="rId67"/>
            </p:custDataLst>
          </p:nvPr>
        </p:nvSpPr>
        <p:spPr bwMode="auto">
          <a:xfrm>
            <a:off x="-190500" y="4783139"/>
            <a:ext cx="190500" cy="277813"/>
          </a:xfrm>
          <a:prstGeom prst="roundRect">
            <a:avLst>
              <a:gd name="adj" fmla="val 50000"/>
            </a:avLst>
          </a:prstGeom>
          <a:solidFill>
            <a:srgbClr val="8CBEE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3" name="Text Placeholder 2"/>
          <p:cNvSpPr>
            <a:spLocks noGrp="1"/>
          </p:cNvSpPr>
          <p:nvPr userDrawn="1">
            <p:custDataLst>
              <p:tags r:id="rId68"/>
            </p:custDataLst>
          </p:nvPr>
        </p:nvSpPr>
        <p:spPr bwMode="auto">
          <a:xfrm>
            <a:off x="-190500" y="5060950"/>
            <a:ext cx="190500" cy="279400"/>
          </a:xfrm>
          <a:prstGeom prst="roundRect">
            <a:avLst>
              <a:gd name="adj" fmla="val 50000"/>
            </a:avLst>
          </a:prstGeom>
          <a:solidFill>
            <a:srgbClr val="C882BE"/>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4" name="Text Placeholder 2"/>
          <p:cNvSpPr>
            <a:spLocks noGrp="1"/>
          </p:cNvSpPr>
          <p:nvPr userDrawn="1">
            <p:custDataLst>
              <p:tags r:id="rId69"/>
            </p:custDataLst>
          </p:nvPr>
        </p:nvSpPr>
        <p:spPr bwMode="auto">
          <a:xfrm>
            <a:off x="-190500" y="5340351"/>
            <a:ext cx="190500" cy="277813"/>
          </a:xfrm>
          <a:prstGeom prst="roundRect">
            <a:avLst>
              <a:gd name="adj" fmla="val 50000"/>
            </a:avLst>
          </a:prstGeom>
          <a:solidFill>
            <a:srgbClr val="DCCDF0"/>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5" name="Text Placeholder 2"/>
          <p:cNvSpPr>
            <a:spLocks noGrp="1"/>
          </p:cNvSpPr>
          <p:nvPr userDrawn="1">
            <p:custDataLst>
              <p:tags r:id="rId70"/>
            </p:custDataLst>
          </p:nvPr>
        </p:nvSpPr>
        <p:spPr bwMode="auto">
          <a:xfrm>
            <a:off x="-190500" y="5618163"/>
            <a:ext cx="190500" cy="279400"/>
          </a:xfrm>
          <a:prstGeom prst="roundRect">
            <a:avLst>
              <a:gd name="adj" fmla="val 50000"/>
            </a:avLst>
          </a:prstGeom>
          <a:solidFill>
            <a:srgbClr val="DA0C1F"/>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6" name="Text Placeholder 2"/>
          <p:cNvSpPr>
            <a:spLocks noGrp="1"/>
          </p:cNvSpPr>
          <p:nvPr userDrawn="1">
            <p:custDataLst>
              <p:tags r:id="rId71"/>
            </p:custDataLst>
          </p:nvPr>
        </p:nvSpPr>
        <p:spPr bwMode="auto">
          <a:xfrm>
            <a:off x="-190500" y="5897564"/>
            <a:ext cx="190500" cy="277813"/>
          </a:xfrm>
          <a:prstGeom prst="roundRect">
            <a:avLst>
              <a:gd name="adj" fmla="val 50000"/>
            </a:avLst>
          </a:prstGeom>
          <a:solidFill>
            <a:srgbClr val="FCCD2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7" name="Text Placeholder 2"/>
          <p:cNvSpPr>
            <a:spLocks noGrp="1"/>
          </p:cNvSpPr>
          <p:nvPr userDrawn="1">
            <p:custDataLst>
              <p:tags r:id="rId72"/>
            </p:custDataLst>
          </p:nvPr>
        </p:nvSpPr>
        <p:spPr bwMode="auto">
          <a:xfrm>
            <a:off x="-190500" y="6175375"/>
            <a:ext cx="190500" cy="279400"/>
          </a:xfrm>
          <a:prstGeom prst="roundRect">
            <a:avLst>
              <a:gd name="adj" fmla="val 50000"/>
            </a:avLst>
          </a:prstGeom>
          <a:solidFill>
            <a:srgbClr val="64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8" name="Text Placeholder 2"/>
          <p:cNvSpPr>
            <a:spLocks noGrp="1"/>
          </p:cNvSpPr>
          <p:nvPr userDrawn="1">
            <p:custDataLst>
              <p:tags r:id="rId73"/>
            </p:custDataLst>
          </p:nvPr>
        </p:nvSpPr>
        <p:spPr bwMode="auto">
          <a:xfrm>
            <a:off x="-190500" y="323850"/>
            <a:ext cx="190500" cy="279400"/>
          </a:xfrm>
          <a:prstGeom prst="roundRect">
            <a:avLst>
              <a:gd name="adj" fmla="val 50000"/>
            </a:avLst>
          </a:prstGeom>
          <a:solidFill>
            <a:srgbClr val="C2FE0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9" name="Text Placeholder 2"/>
          <p:cNvSpPr>
            <a:spLocks noGrp="1"/>
          </p:cNvSpPr>
          <p:nvPr userDrawn="1">
            <p:custDataLst>
              <p:tags r:id="rId74"/>
            </p:custDataLst>
          </p:nvPr>
        </p:nvSpPr>
        <p:spPr bwMode="auto">
          <a:xfrm>
            <a:off x="12192000" y="323850"/>
            <a:ext cx="190500" cy="360363"/>
          </a:xfrm>
          <a:prstGeom prst="roundRect">
            <a:avLst>
              <a:gd name="adj" fmla="val 50000"/>
            </a:avLst>
          </a:prstGeom>
          <a:solidFill>
            <a:schemeClr val="tx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0" name="Text Placeholder 2"/>
          <p:cNvSpPr>
            <a:spLocks noGrp="1"/>
          </p:cNvSpPr>
          <p:nvPr userDrawn="1">
            <p:custDataLst>
              <p:tags r:id="rId75"/>
            </p:custDataLst>
          </p:nvPr>
        </p:nvSpPr>
        <p:spPr bwMode="auto">
          <a:xfrm>
            <a:off x="12192000" y="684213"/>
            <a:ext cx="190500" cy="360363"/>
          </a:xfrm>
          <a:prstGeom prst="roundRect">
            <a:avLst>
              <a:gd name="adj" fmla="val 50000"/>
            </a:avLst>
          </a:prstGeom>
          <a:solidFill>
            <a:schemeClr val="accent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1" name="Text Placeholder 2"/>
          <p:cNvSpPr>
            <a:spLocks noGrp="1"/>
          </p:cNvSpPr>
          <p:nvPr userDrawn="1">
            <p:custDataLst>
              <p:tags r:id="rId76"/>
            </p:custDataLst>
          </p:nvPr>
        </p:nvSpPr>
        <p:spPr bwMode="auto">
          <a:xfrm>
            <a:off x="12192000" y="3570288"/>
            <a:ext cx="190500" cy="360363"/>
          </a:xfrm>
          <a:prstGeom prst="roundRect">
            <a:avLst>
              <a:gd name="adj" fmla="val 50000"/>
            </a:avLst>
          </a:prstGeom>
          <a:solidFill>
            <a:schemeClr val="accent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2" name="Text Placeholder 2"/>
          <p:cNvSpPr>
            <a:spLocks noGrp="1"/>
          </p:cNvSpPr>
          <p:nvPr userDrawn="1">
            <p:custDataLst>
              <p:tags r:id="rId77"/>
            </p:custDataLst>
          </p:nvPr>
        </p:nvSpPr>
        <p:spPr bwMode="auto">
          <a:xfrm>
            <a:off x="12192000" y="2847975"/>
            <a:ext cx="190500" cy="360363"/>
          </a:xfrm>
          <a:prstGeom prst="roundRect">
            <a:avLst>
              <a:gd name="adj" fmla="val 50000"/>
            </a:avLst>
          </a:prstGeom>
          <a:solidFill>
            <a:schemeClr val="accent3"/>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3" name="Text Placeholder 2"/>
          <p:cNvSpPr>
            <a:spLocks noGrp="1"/>
          </p:cNvSpPr>
          <p:nvPr userDrawn="1">
            <p:custDataLst>
              <p:tags r:id="rId78"/>
            </p:custDataLst>
          </p:nvPr>
        </p:nvSpPr>
        <p:spPr bwMode="auto">
          <a:xfrm>
            <a:off x="12192000" y="3208338"/>
            <a:ext cx="190500" cy="361950"/>
          </a:xfrm>
          <a:prstGeom prst="roundRect">
            <a:avLst>
              <a:gd name="adj" fmla="val 50000"/>
            </a:avLst>
          </a:prstGeom>
          <a:solidFill>
            <a:schemeClr val="accent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4" name="Text Placeholder 2"/>
          <p:cNvSpPr>
            <a:spLocks noGrp="1"/>
          </p:cNvSpPr>
          <p:nvPr userDrawn="1">
            <p:custDataLst>
              <p:tags r:id="rId79"/>
            </p:custDataLst>
          </p:nvPr>
        </p:nvSpPr>
        <p:spPr bwMode="auto">
          <a:xfrm>
            <a:off x="12192000" y="2487613"/>
            <a:ext cx="190500" cy="360363"/>
          </a:xfrm>
          <a:prstGeom prst="roundRect">
            <a:avLst>
              <a:gd name="adj" fmla="val 50000"/>
            </a:avLst>
          </a:prstGeom>
          <a:solidFill>
            <a:schemeClr val="accent5"/>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5" name="Text Placeholder 2"/>
          <p:cNvSpPr>
            <a:spLocks noGrp="1"/>
          </p:cNvSpPr>
          <p:nvPr userDrawn="1">
            <p:custDataLst>
              <p:tags r:id="rId80"/>
            </p:custDataLst>
          </p:nvPr>
        </p:nvSpPr>
        <p:spPr bwMode="auto">
          <a:xfrm>
            <a:off x="12192000" y="1044575"/>
            <a:ext cx="190500" cy="361950"/>
          </a:xfrm>
          <a:prstGeom prst="roundRect">
            <a:avLst>
              <a:gd name="adj" fmla="val 50000"/>
            </a:avLst>
          </a:prstGeom>
          <a:solidFill>
            <a:schemeClr val="accent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6" name="Text Placeholder 2"/>
          <p:cNvSpPr>
            <a:spLocks noGrp="1"/>
          </p:cNvSpPr>
          <p:nvPr userDrawn="1">
            <p:custDataLst>
              <p:tags r:id="rId81"/>
            </p:custDataLst>
          </p:nvPr>
        </p:nvSpPr>
        <p:spPr bwMode="auto">
          <a:xfrm>
            <a:off x="12192000" y="1406525"/>
            <a:ext cx="190500" cy="360363"/>
          </a:xfrm>
          <a:prstGeom prst="roundRect">
            <a:avLst>
              <a:gd name="adj" fmla="val 50000"/>
            </a:avLst>
          </a:prstGeom>
          <a:solidFill>
            <a:srgbClr val="D4D6D9"/>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7" name="Text Placeholder 2"/>
          <p:cNvSpPr>
            <a:spLocks noGrp="1"/>
          </p:cNvSpPr>
          <p:nvPr userDrawn="1">
            <p:custDataLst>
              <p:tags r:id="rId82"/>
            </p:custDataLst>
          </p:nvPr>
        </p:nvSpPr>
        <p:spPr bwMode="auto">
          <a:xfrm>
            <a:off x="12192000" y="2127250"/>
            <a:ext cx="190500" cy="360363"/>
          </a:xfrm>
          <a:prstGeom prst="roundRect">
            <a:avLst>
              <a:gd name="adj" fmla="val 50000"/>
            </a:avLst>
          </a:prstGeom>
          <a:solidFill>
            <a:srgbClr val="00336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8" name="Text Placeholder 2"/>
          <p:cNvSpPr>
            <a:spLocks noGrp="1"/>
          </p:cNvSpPr>
          <p:nvPr userDrawn="1">
            <p:custDataLst>
              <p:tags r:id="rId83"/>
            </p:custDataLst>
          </p:nvPr>
        </p:nvSpPr>
        <p:spPr bwMode="auto">
          <a:xfrm>
            <a:off x="12192000" y="3930650"/>
            <a:ext cx="190500" cy="360363"/>
          </a:xfrm>
          <a:prstGeom prst="roundRect">
            <a:avLst>
              <a:gd name="adj" fmla="val 50000"/>
            </a:avLst>
          </a:prstGeom>
          <a:solidFill>
            <a:schemeClr val="hlink"/>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9" name="Text Placeholder 2"/>
          <p:cNvSpPr>
            <a:spLocks noGrp="1"/>
          </p:cNvSpPr>
          <p:nvPr userDrawn="1">
            <p:custDataLst>
              <p:tags r:id="rId84"/>
            </p:custDataLst>
          </p:nvPr>
        </p:nvSpPr>
        <p:spPr bwMode="auto">
          <a:xfrm>
            <a:off x="12192000" y="4291013"/>
            <a:ext cx="190500" cy="360363"/>
          </a:xfrm>
          <a:prstGeom prst="roundRect">
            <a:avLst>
              <a:gd name="adj" fmla="val 50000"/>
            </a:avLst>
          </a:prstGeom>
          <a:solidFill>
            <a:srgbClr val="A21E4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0" name="Text Placeholder 2"/>
          <p:cNvSpPr>
            <a:spLocks noGrp="1"/>
          </p:cNvSpPr>
          <p:nvPr userDrawn="1">
            <p:custDataLst>
              <p:tags r:id="rId85"/>
            </p:custDataLst>
          </p:nvPr>
        </p:nvSpPr>
        <p:spPr bwMode="auto">
          <a:xfrm>
            <a:off x="12192000" y="4651375"/>
            <a:ext cx="190500" cy="360363"/>
          </a:xfrm>
          <a:prstGeom prst="roundRect">
            <a:avLst>
              <a:gd name="adj" fmla="val 50000"/>
            </a:avLst>
          </a:prstGeom>
          <a:solidFill>
            <a:srgbClr val="D8AA00"/>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1" name="Text Placeholder 2"/>
          <p:cNvSpPr>
            <a:spLocks noGrp="1"/>
          </p:cNvSpPr>
          <p:nvPr userDrawn="1">
            <p:custDataLst>
              <p:tags r:id="rId86"/>
            </p:custDataLst>
          </p:nvPr>
        </p:nvSpPr>
        <p:spPr bwMode="auto">
          <a:xfrm>
            <a:off x="12192000" y="5011738"/>
            <a:ext cx="190500" cy="360363"/>
          </a:xfrm>
          <a:prstGeom prst="roundRect">
            <a:avLst>
              <a:gd name="adj" fmla="val 50000"/>
            </a:avLst>
          </a:prstGeom>
          <a:solidFill>
            <a:srgbClr val="F6E5BC"/>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2" name="Text Placeholder 2"/>
          <p:cNvSpPr>
            <a:spLocks noGrp="1"/>
          </p:cNvSpPr>
          <p:nvPr userDrawn="1">
            <p:custDataLst>
              <p:tags r:id="rId87"/>
            </p:custDataLst>
          </p:nvPr>
        </p:nvSpPr>
        <p:spPr bwMode="auto">
          <a:xfrm>
            <a:off x="12192000" y="5734050"/>
            <a:ext cx="190500" cy="360363"/>
          </a:xfrm>
          <a:prstGeom prst="roundRect">
            <a:avLst>
              <a:gd name="adj" fmla="val 50000"/>
            </a:avLst>
          </a:prstGeom>
          <a:solidFill>
            <a:srgbClr val="95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3" name="Text Placeholder 2"/>
          <p:cNvSpPr>
            <a:spLocks noGrp="1"/>
          </p:cNvSpPr>
          <p:nvPr userDrawn="1">
            <p:custDataLst>
              <p:tags r:id="rId88"/>
            </p:custDataLst>
          </p:nvPr>
        </p:nvSpPr>
        <p:spPr bwMode="auto">
          <a:xfrm>
            <a:off x="12192000" y="6094413"/>
            <a:ext cx="190500" cy="360363"/>
          </a:xfrm>
          <a:prstGeom prst="roundRect">
            <a:avLst>
              <a:gd name="adj" fmla="val 50000"/>
            </a:avLst>
          </a:prstGeom>
          <a:solidFill>
            <a:srgbClr val="C2CCA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4" name="Text Placeholder 2"/>
          <p:cNvSpPr>
            <a:spLocks noGrp="1"/>
          </p:cNvSpPr>
          <p:nvPr userDrawn="1">
            <p:custDataLst>
              <p:tags r:id="rId89"/>
            </p:custDataLst>
          </p:nvPr>
        </p:nvSpPr>
        <p:spPr bwMode="auto">
          <a:xfrm>
            <a:off x="12192000" y="5372100"/>
            <a:ext cx="190500" cy="361950"/>
          </a:xfrm>
          <a:prstGeom prst="roundRect">
            <a:avLst>
              <a:gd name="adj" fmla="val 50000"/>
            </a:avLst>
          </a:prstGeom>
          <a:solidFill>
            <a:srgbClr val="64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5" name="Text Placeholder 2"/>
          <p:cNvSpPr>
            <a:spLocks noGrp="1"/>
          </p:cNvSpPr>
          <p:nvPr userDrawn="1">
            <p:custDataLst>
              <p:tags r:id="rId90"/>
            </p:custDataLst>
          </p:nvPr>
        </p:nvSpPr>
        <p:spPr bwMode="auto">
          <a:xfrm>
            <a:off x="12192000" y="1766888"/>
            <a:ext cx="190500" cy="360363"/>
          </a:xfrm>
          <a:prstGeom prst="roundRect">
            <a:avLst>
              <a:gd name="adj" fmla="val 50000"/>
            </a:avLst>
          </a:prstGeom>
          <a:solidFill>
            <a:schemeClr val="bg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2.vml"/><Relationship Id="rId4" Type="http://schemas.openxmlformats.org/officeDocument/2006/relationships/slideLayout" Target="../slideLayouts/slideLayout34.xml"/><Relationship Id="rId3" Type="http://schemas.openxmlformats.org/officeDocument/2006/relationships/image" Target="../media/image119.emf"/><Relationship Id="rId2" Type="http://schemas.openxmlformats.org/officeDocument/2006/relationships/oleObject" Target="../embeddings/oleObject2.bin"/><Relationship Id="rId1" Type="http://schemas.openxmlformats.org/officeDocument/2006/relationships/tags" Target="../tags/tag41.xml"/></Relationships>
</file>

<file path=ppt/slides/_rels/slide10.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image" Target="../media/image135.jpeg"/><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image" Target="../media/image134.png"/><Relationship Id="rId4" Type="http://schemas.openxmlformats.org/officeDocument/2006/relationships/tags" Target="../tags/tag142.xml"/><Relationship Id="rId3" Type="http://schemas.openxmlformats.org/officeDocument/2006/relationships/image" Target="../media/image119.emf"/><Relationship Id="rId2" Type="http://schemas.openxmlformats.org/officeDocument/2006/relationships/oleObject" Target="../embeddings/oleObject7.bin"/><Relationship Id="rId18" Type="http://schemas.openxmlformats.org/officeDocument/2006/relationships/notesSlide" Target="../notesSlides/notesSlide6.xml"/><Relationship Id="rId17" Type="http://schemas.openxmlformats.org/officeDocument/2006/relationships/vmlDrawing" Target="../drawings/vmlDrawing7.vml"/><Relationship Id="rId16" Type="http://schemas.openxmlformats.org/officeDocument/2006/relationships/slideLayout" Target="../slideLayouts/slideLayout34.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image" Target="../media/image136.jpeg"/><Relationship Id="rId1" Type="http://schemas.openxmlformats.org/officeDocument/2006/relationships/tags" Target="../tags/tag141.xml"/></Relationships>
</file>

<file path=ppt/slides/_rels/slide11.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image" Target="../media/image139.png"/><Relationship Id="rId5" Type="http://schemas.openxmlformats.org/officeDocument/2006/relationships/tags" Target="../tags/tag153.xml"/><Relationship Id="rId4" Type="http://schemas.openxmlformats.org/officeDocument/2006/relationships/image" Target="../media/image138.png"/><Relationship Id="rId3" Type="http://schemas.openxmlformats.org/officeDocument/2006/relationships/tags" Target="../tags/tag152.xml"/><Relationship Id="rId2" Type="http://schemas.openxmlformats.org/officeDocument/2006/relationships/image" Target="../media/image137.png"/><Relationship Id="rId12" Type="http://schemas.openxmlformats.org/officeDocument/2006/relationships/slideLayout" Target="../slideLayouts/slideLayout34.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5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image" Target="../media/image141.png"/><Relationship Id="rId3" Type="http://schemas.openxmlformats.org/officeDocument/2006/relationships/tags" Target="../tags/tag160.xml"/><Relationship Id="rId2" Type="http://schemas.openxmlformats.org/officeDocument/2006/relationships/image" Target="../media/image140.png"/><Relationship Id="rId1" Type="http://schemas.openxmlformats.org/officeDocument/2006/relationships/tags" Target="../tags/tag159.xml"/></Relationships>
</file>

<file path=ppt/slides/_rels/slide13.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image" Target="../media/image143.png"/><Relationship Id="rId6" Type="http://schemas.openxmlformats.org/officeDocument/2006/relationships/tags" Target="../tags/tag167.xml"/><Relationship Id="rId5" Type="http://schemas.openxmlformats.org/officeDocument/2006/relationships/image" Target="../media/image142.png"/><Relationship Id="rId4" Type="http://schemas.openxmlformats.org/officeDocument/2006/relationships/tags" Target="../tags/tag166.xml"/><Relationship Id="rId3" Type="http://schemas.openxmlformats.org/officeDocument/2006/relationships/image" Target="../media/image119.emf"/><Relationship Id="rId2" Type="http://schemas.openxmlformats.org/officeDocument/2006/relationships/oleObject" Target="../embeddings/oleObject8.bin"/><Relationship Id="rId14" Type="http://schemas.openxmlformats.org/officeDocument/2006/relationships/notesSlide" Target="../notesSlides/notesSlide7.xml"/><Relationship Id="rId13" Type="http://schemas.openxmlformats.org/officeDocument/2006/relationships/vmlDrawing" Target="../drawings/vmlDrawing8.vml"/><Relationship Id="rId12" Type="http://schemas.openxmlformats.org/officeDocument/2006/relationships/slideLayout" Target="../slideLayouts/slideLayout34.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73.xml"/><Relationship Id="rId1" Type="http://schemas.openxmlformats.org/officeDocument/2006/relationships/tags" Target="../tags/tag172.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image" Target="../media/image119.emf"/><Relationship Id="rId3" Type="http://schemas.openxmlformats.org/officeDocument/2006/relationships/oleObject" Target="../embeddings/oleObject9.bin"/><Relationship Id="rId2" Type="http://schemas.openxmlformats.org/officeDocument/2006/relationships/tags" Target="../tags/tag174.xml"/><Relationship Id="rId11" Type="http://schemas.openxmlformats.org/officeDocument/2006/relationships/notesSlide" Target="../notesSlides/notesSlide8.xml"/><Relationship Id="rId10" Type="http://schemas.openxmlformats.org/officeDocument/2006/relationships/vmlDrawing" Target="../drawings/vmlDrawing9.vml"/><Relationship Id="rId1" Type="http://schemas.openxmlformats.org/officeDocument/2006/relationships/image" Target="../media/image144.png"/></Relationships>
</file>

<file path=ppt/slides/_rels/slide16.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png"/><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image" Target="../media/image119.emf"/><Relationship Id="rId2" Type="http://schemas.openxmlformats.org/officeDocument/2006/relationships/oleObject" Target="../embeddings/oleObject10.bin"/><Relationship Id="rId18" Type="http://schemas.openxmlformats.org/officeDocument/2006/relationships/notesSlide" Target="../notesSlides/notesSlide9.xml"/><Relationship Id="rId17" Type="http://schemas.openxmlformats.org/officeDocument/2006/relationships/vmlDrawing" Target="../drawings/vmlDrawing10.vml"/><Relationship Id="rId16" Type="http://schemas.openxmlformats.org/officeDocument/2006/relationships/slideLayout" Target="../slideLayouts/slideLayout34.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image" Target="../media/image147.svg"/><Relationship Id="rId1" Type="http://schemas.openxmlformats.org/officeDocument/2006/relationships/tags" Target="../tags/tag179.xml"/></Relationships>
</file>

<file path=ppt/slides/_rels/slide1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image" Target="../media/image149.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image" Target="../media/image148.png"/><Relationship Id="rId3" Type="http://schemas.openxmlformats.org/officeDocument/2006/relationships/image" Target="../media/image119.emf"/><Relationship Id="rId2" Type="http://schemas.openxmlformats.org/officeDocument/2006/relationships/oleObject" Target="../embeddings/oleObject11.bin"/><Relationship Id="rId14" Type="http://schemas.openxmlformats.org/officeDocument/2006/relationships/notesSlide" Target="../notesSlides/notesSlide10.xml"/><Relationship Id="rId13" Type="http://schemas.openxmlformats.org/officeDocument/2006/relationships/vmlDrawing" Target="../drawings/vmlDrawing11.vml"/><Relationship Id="rId12" Type="http://schemas.openxmlformats.org/officeDocument/2006/relationships/slideLayout" Target="../slideLayouts/slideLayout34.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122.png"/><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image" Target="../media/image121.png"/><Relationship Id="rId4" Type="http://schemas.openxmlformats.org/officeDocument/2006/relationships/tags" Target="../tags/tag46.xml"/><Relationship Id="rId36" Type="http://schemas.openxmlformats.org/officeDocument/2006/relationships/notesSlide" Target="../notesSlides/notesSlide2.xml"/><Relationship Id="rId35" Type="http://schemas.openxmlformats.org/officeDocument/2006/relationships/vmlDrawing" Target="../drawings/vmlDrawing3.vml"/><Relationship Id="rId34" Type="http://schemas.openxmlformats.org/officeDocument/2006/relationships/slideLayout" Target="../slideLayouts/slideLayout34.xml"/><Relationship Id="rId33" Type="http://schemas.openxmlformats.org/officeDocument/2006/relationships/tags" Target="../tags/tag69.xml"/><Relationship Id="rId32" Type="http://schemas.openxmlformats.org/officeDocument/2006/relationships/tags" Target="../tags/tag68.xml"/><Relationship Id="rId31" Type="http://schemas.openxmlformats.org/officeDocument/2006/relationships/tags" Target="../tags/tag67.xml"/><Relationship Id="rId30" Type="http://schemas.openxmlformats.org/officeDocument/2006/relationships/image" Target="../media/image126.png"/><Relationship Id="rId3" Type="http://schemas.openxmlformats.org/officeDocument/2006/relationships/image" Target="../media/image119.emf"/><Relationship Id="rId29" Type="http://schemas.openxmlformats.org/officeDocument/2006/relationships/tags" Target="../tags/tag66.xml"/><Relationship Id="rId28" Type="http://schemas.openxmlformats.org/officeDocument/2006/relationships/tags" Target="../tags/tag65.xml"/><Relationship Id="rId27" Type="http://schemas.openxmlformats.org/officeDocument/2006/relationships/tags" Target="../tags/tag64.xml"/><Relationship Id="rId26" Type="http://schemas.openxmlformats.org/officeDocument/2006/relationships/tags" Target="../tags/tag63.xml"/><Relationship Id="rId25" Type="http://schemas.openxmlformats.org/officeDocument/2006/relationships/tags" Target="../tags/tag62.xml"/><Relationship Id="rId24" Type="http://schemas.openxmlformats.org/officeDocument/2006/relationships/tags" Target="../tags/tag61.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openxmlformats.org/officeDocument/2006/relationships/oleObject" Target="../embeddings/oleObject3.bin"/><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image" Target="../media/image125.png"/><Relationship Id="rId16" Type="http://schemas.openxmlformats.org/officeDocument/2006/relationships/image" Target="../media/image124.png"/><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123.png"/><Relationship Id="rId10" Type="http://schemas.openxmlformats.org/officeDocument/2006/relationships/tags" Target="../tags/tag50.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image" Target="../media/image122.png"/><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121.png"/><Relationship Id="rId33" Type="http://schemas.openxmlformats.org/officeDocument/2006/relationships/notesSlide" Target="../notesSlides/notesSlide3.xml"/><Relationship Id="rId32" Type="http://schemas.openxmlformats.org/officeDocument/2006/relationships/vmlDrawing" Target="../drawings/vmlDrawing4.vml"/><Relationship Id="rId31" Type="http://schemas.openxmlformats.org/officeDocument/2006/relationships/slideLayout" Target="../slideLayouts/slideLayout34.xml"/><Relationship Id="rId30" Type="http://schemas.openxmlformats.org/officeDocument/2006/relationships/tags" Target="../tags/tag92.xml"/><Relationship Id="rId3" Type="http://schemas.openxmlformats.org/officeDocument/2006/relationships/image" Target="../media/image119.emf"/><Relationship Id="rId29" Type="http://schemas.openxmlformats.org/officeDocument/2006/relationships/tags" Target="../tags/tag91.xml"/><Relationship Id="rId28" Type="http://schemas.openxmlformats.org/officeDocument/2006/relationships/tags" Target="../tags/tag90.xml"/><Relationship Id="rId27" Type="http://schemas.openxmlformats.org/officeDocument/2006/relationships/tags" Target="../tags/tag89.xml"/><Relationship Id="rId26" Type="http://schemas.openxmlformats.org/officeDocument/2006/relationships/tags" Target="../tags/tag88.xml"/><Relationship Id="rId25" Type="http://schemas.openxmlformats.org/officeDocument/2006/relationships/tags" Target="../tags/tag87.xml"/><Relationship Id="rId24" Type="http://schemas.openxmlformats.org/officeDocument/2006/relationships/tags" Target="../tags/tag86.xml"/><Relationship Id="rId23" Type="http://schemas.openxmlformats.org/officeDocument/2006/relationships/tags" Target="../tags/tag85.xml"/><Relationship Id="rId22" Type="http://schemas.openxmlformats.org/officeDocument/2006/relationships/tags" Target="../tags/tag84.xml"/><Relationship Id="rId21" Type="http://schemas.openxmlformats.org/officeDocument/2006/relationships/tags" Target="../tags/tag83.xml"/><Relationship Id="rId20" Type="http://schemas.openxmlformats.org/officeDocument/2006/relationships/tags" Target="../tags/tag82.xml"/><Relationship Id="rId2" Type="http://schemas.openxmlformats.org/officeDocument/2006/relationships/oleObject" Target="../embeddings/oleObject4.bin"/><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image" Target="../media/image125.png"/><Relationship Id="rId13" Type="http://schemas.openxmlformats.org/officeDocument/2006/relationships/image" Target="../media/image124.png"/><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image" Target="../media/image123.png"/><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tags" Target="../tags/tag97.xml"/><Relationship Id="rId7" Type="http://schemas.openxmlformats.org/officeDocument/2006/relationships/image" Target="../media/image126.png"/><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119.emf"/><Relationship Id="rId2" Type="http://schemas.openxmlformats.org/officeDocument/2006/relationships/oleObject" Target="../embeddings/oleObject5.bin"/><Relationship Id="rId17" Type="http://schemas.openxmlformats.org/officeDocument/2006/relationships/notesSlide" Target="../notesSlides/notesSlide4.xml"/><Relationship Id="rId16" Type="http://schemas.openxmlformats.org/officeDocument/2006/relationships/vmlDrawing" Target="../drawings/vmlDrawing5.vml"/><Relationship Id="rId15" Type="http://schemas.openxmlformats.org/officeDocument/2006/relationships/slideLayout" Target="../slideLayouts/slideLayout34.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image" Target="../media/image128.jpeg"/><Relationship Id="rId10" Type="http://schemas.openxmlformats.org/officeDocument/2006/relationships/tags" Target="../tags/tag98.xml"/><Relationship Id="rId1" Type="http://schemas.openxmlformats.org/officeDocument/2006/relationships/tags" Target="../tags/tag93.xml"/></Relationships>
</file>

<file path=ppt/slides/_rels/slide7.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3" Type="http://schemas.openxmlformats.org/officeDocument/2006/relationships/slideLayout" Target="../slideLayouts/slideLayout3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9.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image" Target="../media/image130.png"/><Relationship Id="rId6" Type="http://schemas.openxmlformats.org/officeDocument/2006/relationships/tags" Target="../tags/tag119.xml"/><Relationship Id="rId5" Type="http://schemas.openxmlformats.org/officeDocument/2006/relationships/image" Target="../media/image129.png"/><Relationship Id="rId4" Type="http://schemas.openxmlformats.org/officeDocument/2006/relationships/tags" Target="../tags/tag118.xml"/><Relationship Id="rId34" Type="http://schemas.openxmlformats.org/officeDocument/2006/relationships/notesSlide" Target="../notesSlides/notesSlide5.xml"/><Relationship Id="rId33" Type="http://schemas.openxmlformats.org/officeDocument/2006/relationships/vmlDrawing" Target="../drawings/vmlDrawing6.vml"/><Relationship Id="rId32" Type="http://schemas.openxmlformats.org/officeDocument/2006/relationships/slideLayout" Target="../slideLayouts/slideLayout34.xml"/><Relationship Id="rId31" Type="http://schemas.openxmlformats.org/officeDocument/2006/relationships/tags" Target="../tags/tag140.xml"/><Relationship Id="rId30" Type="http://schemas.openxmlformats.org/officeDocument/2006/relationships/tags" Target="../tags/tag139.xml"/><Relationship Id="rId3" Type="http://schemas.openxmlformats.org/officeDocument/2006/relationships/image" Target="../media/image119.emf"/><Relationship Id="rId29" Type="http://schemas.openxmlformats.org/officeDocument/2006/relationships/tags" Target="../tags/tag138.xml"/><Relationship Id="rId28" Type="http://schemas.openxmlformats.org/officeDocument/2006/relationships/image" Target="../media/image133.png"/><Relationship Id="rId27" Type="http://schemas.openxmlformats.org/officeDocument/2006/relationships/tags" Target="../tags/tag137.xml"/><Relationship Id="rId26" Type="http://schemas.openxmlformats.org/officeDocument/2006/relationships/tags" Target="../tags/tag136.xml"/><Relationship Id="rId25" Type="http://schemas.openxmlformats.org/officeDocument/2006/relationships/image" Target="../media/image132.png"/><Relationship Id="rId24" Type="http://schemas.openxmlformats.org/officeDocument/2006/relationships/tags" Target="../tags/tag135.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tags" Target="../tags/tag131.xml"/><Relationship Id="rId2" Type="http://schemas.openxmlformats.org/officeDocument/2006/relationships/oleObject" Target="../embeddings/oleObject6.bin"/><Relationship Id="rId19" Type="http://schemas.openxmlformats.org/officeDocument/2006/relationships/tags" Target="../tags/tag130.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image" Target="../media/image131.jpeg"/><Relationship Id="rId10" Type="http://schemas.openxmlformats.org/officeDocument/2006/relationships/tags" Target="../tags/tag122.xml"/><Relationship Id="rId1"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2" name="文本框 1"/>
          <p:cNvSpPr txBox="1"/>
          <p:nvPr/>
        </p:nvSpPr>
        <p:spPr>
          <a:xfrm>
            <a:off x="1070610" y="2905760"/>
            <a:ext cx="9871710" cy="1045845"/>
          </a:xfrm>
          <a:prstGeom prst="rect">
            <a:avLst/>
          </a:prstGeom>
          <a:noFill/>
        </p:spPr>
        <p:txBody>
          <a:bodyPr wrap="square" lIns="0" tIns="0" rIns="0" bIns="0" rtlCol="0">
            <a:spAutoFit/>
          </a:bodyPr>
          <a:p>
            <a:pPr algn="ctr"/>
            <a:r>
              <a:rPr lang="zh-CN" sz="4000">
                <a:latin typeface="VW Text" panose="020B0504040200000003" pitchFamily="34" charset="0"/>
              </a:rPr>
              <a:t>大众安徽黑客松</a:t>
            </a:r>
            <a:r>
              <a:rPr lang="en-US" altLang="zh-CN" sz="4000">
                <a:latin typeface="VW Text" panose="020B0504040200000003" pitchFamily="34" charset="0"/>
              </a:rPr>
              <a:t>——</a:t>
            </a:r>
            <a:r>
              <a:rPr sz="4000">
                <a:latin typeface="VW Text" panose="020B0504040200000003" pitchFamily="34" charset="0"/>
              </a:rPr>
              <a:t>Snow Auto</a:t>
            </a:r>
            <a:r>
              <a:rPr lang="zh-CN" sz="4000">
                <a:latin typeface="VW Text" panose="020B0504040200000003" pitchFamily="34" charset="0"/>
              </a:rPr>
              <a:t>队参赛项目：</a:t>
            </a:r>
            <a:endParaRPr lang="zh-CN" sz="4000">
              <a:latin typeface="VW Text" panose="020B0504040200000003" pitchFamily="34" charset="0"/>
            </a:endParaRPr>
          </a:p>
          <a:p>
            <a:pPr algn="ctr"/>
            <a:r>
              <a:rPr lang="zh-CN" sz="2800">
                <a:latin typeface="VW Text" panose="020B0504040200000003" pitchFamily="34" charset="0"/>
              </a:rPr>
              <a:t>基于无线传感的姿态识别与定位在汽车领域的应用实例</a:t>
            </a:r>
            <a:endParaRPr lang="zh-CN" sz="2800">
              <a:latin typeface="VW Text" panose="020B0504040200000003" pitchFamily="34" charset="0"/>
            </a:endParaRPr>
          </a:p>
        </p:txBody>
      </p:sp>
      <p:sp>
        <p:nvSpPr>
          <p:cNvPr id="4" name="文本框 3"/>
          <p:cNvSpPr txBox="1"/>
          <p:nvPr/>
        </p:nvSpPr>
        <p:spPr>
          <a:xfrm>
            <a:off x="6327140" y="5322570"/>
            <a:ext cx="5395595" cy="615315"/>
          </a:xfrm>
          <a:prstGeom prst="rect">
            <a:avLst/>
          </a:prstGeom>
          <a:noFill/>
        </p:spPr>
        <p:txBody>
          <a:bodyPr wrap="square" lIns="0" tIns="0" rIns="0" bIns="0" rtlCol="0">
            <a:spAutoFit/>
          </a:bodyPr>
          <a:p>
            <a:pPr algn="l"/>
            <a:r>
              <a:rPr lang="zh-CN" altLang="en-US" sz="2000" dirty="0" err="1" smtClean="0">
                <a:solidFill>
                  <a:schemeClr val="tx2"/>
                </a:solidFill>
              </a:rPr>
              <a:t>队长：戴鼎榕</a:t>
            </a:r>
            <a:endParaRPr lang="zh-CN" altLang="en-US" sz="2000" dirty="0" err="1" smtClean="0">
              <a:solidFill>
                <a:schemeClr val="tx2"/>
              </a:solidFill>
            </a:endParaRPr>
          </a:p>
          <a:p>
            <a:pPr algn="l"/>
            <a:r>
              <a:rPr lang="zh-CN" altLang="en-US" sz="2000" dirty="0" err="1" smtClean="0">
                <a:solidFill>
                  <a:schemeClr val="tx2"/>
                </a:solidFill>
              </a:rPr>
              <a:t>队员：林亮，谭丽雯，李茂，钟学炫，郭可嘉</a:t>
            </a:r>
            <a:endParaRPr lang="zh-CN" altLang="en-US" sz="2000" dirty="0" err="1" smtClean="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pic>
        <p:nvPicPr>
          <p:cNvPr id="64" name="图片 63"/>
          <p:cNvPicPr>
            <a:picLocks noChangeAspect="1"/>
          </p:cNvPicPr>
          <p:nvPr>
            <p:custDataLst>
              <p:tags r:id="rId4"/>
            </p:custDataLst>
          </p:nvPr>
        </p:nvPicPr>
        <p:blipFill>
          <a:blip r:embed="rId5"/>
          <a:stretch>
            <a:fillRect/>
          </a:stretch>
        </p:blipFill>
        <p:spPr>
          <a:xfrm>
            <a:off x="665480" y="4596765"/>
            <a:ext cx="3175635" cy="1523365"/>
          </a:xfrm>
          <a:prstGeom prst="rect">
            <a:avLst/>
          </a:prstGeom>
        </p:spPr>
      </p:pic>
      <p:sp>
        <p:nvSpPr>
          <p:cNvPr id="7" name="文本框 6"/>
          <p:cNvSpPr txBox="1"/>
          <p:nvPr>
            <p:custDataLst>
              <p:tags r:id="rId6"/>
            </p:custDataLst>
          </p:nvPr>
        </p:nvSpPr>
        <p:spPr>
          <a:xfrm>
            <a:off x="665480" y="1243330"/>
            <a:ext cx="11254740" cy="746125"/>
          </a:xfrm>
          <a:prstGeom prst="rect">
            <a:avLst/>
          </a:prstGeom>
          <a:noFill/>
        </p:spPr>
        <p:txBody>
          <a:bodyPr wrap="square" lIns="0" tIns="0" rIns="0" bIns="0" rtlCol="0">
            <a:noAutofit/>
          </a:bodyPr>
          <a:p>
            <a:r>
              <a:rPr lang="zh-CN" altLang="en-US">
                <a:latin typeface="+mj-ea"/>
                <a:ea typeface="+mj-ea"/>
                <a:sym typeface="+mn-ea"/>
              </a:rPr>
              <a:t>算法的训练数据采集</a:t>
            </a:r>
            <a:r>
              <a:rPr lang="zh-CN" altLang="en-US">
                <a:latin typeface="+mj-ea"/>
                <a:ea typeface="+mj-ea"/>
                <a:sym typeface="+mn-ea"/>
              </a:rPr>
              <a:t>包括一个</a:t>
            </a:r>
            <a:r>
              <a:rPr lang="en-US" altLang="zh-CN">
                <a:latin typeface="+mj-ea"/>
                <a:ea typeface="+mj-ea"/>
                <a:sym typeface="+mn-ea"/>
              </a:rPr>
              <a:t>WiFi</a:t>
            </a:r>
            <a:r>
              <a:rPr lang="zh-CN" altLang="en-US">
                <a:latin typeface="+mj-ea"/>
                <a:ea typeface="+mj-ea"/>
                <a:sym typeface="+mn-ea"/>
              </a:rPr>
              <a:t>信号发送器和一个</a:t>
            </a:r>
            <a:r>
              <a:rPr lang="en-US" altLang="zh-CN">
                <a:latin typeface="+mj-ea"/>
                <a:ea typeface="+mj-ea"/>
                <a:sym typeface="+mn-ea"/>
              </a:rPr>
              <a:t>WiFi</a:t>
            </a:r>
            <a:r>
              <a:rPr lang="zh-CN" altLang="en-US">
                <a:latin typeface="+mj-ea"/>
                <a:ea typeface="+mj-ea"/>
                <a:sym typeface="+mn-ea"/>
              </a:rPr>
              <a:t>信号接收器，如图</a:t>
            </a:r>
            <a:r>
              <a:rPr lang="en-US" altLang="zh-CN">
                <a:latin typeface="+mj-ea"/>
                <a:ea typeface="+mj-ea"/>
                <a:sym typeface="+mn-ea"/>
              </a:rPr>
              <a:t>1</a:t>
            </a:r>
            <a:r>
              <a:rPr lang="zh-CN" altLang="en-US">
                <a:latin typeface="+mj-ea"/>
                <a:ea typeface="+mj-ea"/>
                <a:sym typeface="+mn-ea"/>
              </a:rPr>
              <a:t>所示，收发器细节如图</a:t>
            </a:r>
            <a:r>
              <a:rPr lang="en-US" altLang="zh-CN">
                <a:latin typeface="+mj-ea"/>
                <a:ea typeface="+mj-ea"/>
                <a:sym typeface="+mn-ea"/>
              </a:rPr>
              <a:t>2</a:t>
            </a:r>
            <a:r>
              <a:rPr lang="zh-CN" altLang="en-US">
                <a:latin typeface="+mj-ea"/>
                <a:ea typeface="+mj-ea"/>
                <a:sym typeface="+mn-ea"/>
              </a:rPr>
              <a:t>所示。</a:t>
            </a:r>
            <a:endParaRPr lang="zh-CN" altLang="en-US">
              <a:latin typeface="+mj-ea"/>
              <a:ea typeface="+mj-ea"/>
              <a:sym typeface="+mn-ea"/>
            </a:endParaRPr>
          </a:p>
          <a:p>
            <a:endParaRPr lang="zh-CN" altLang="en-US">
              <a:latin typeface="+mj-ea"/>
              <a:ea typeface="+mj-ea"/>
              <a:sym typeface="+mn-ea"/>
            </a:endParaRPr>
          </a:p>
          <a:p>
            <a:r>
              <a:rPr lang="en-US" altLang="zh-CN">
                <a:latin typeface="+mj-ea"/>
                <a:ea typeface="+mj-ea"/>
                <a:sym typeface="+mn-ea"/>
              </a:rPr>
              <a:t>WiFi</a:t>
            </a:r>
            <a:r>
              <a:rPr lang="zh-CN" altLang="en-US">
                <a:latin typeface="+mj-ea"/>
                <a:ea typeface="+mj-ea"/>
                <a:sym typeface="+mn-ea"/>
              </a:rPr>
              <a:t>收集端的信号称为</a:t>
            </a:r>
            <a:r>
              <a:rPr lang="en-US" altLang="zh-CN">
                <a:latin typeface="+mj-ea"/>
                <a:ea typeface="+mj-ea"/>
                <a:sym typeface="+mn-ea"/>
              </a:rPr>
              <a:t>CSI</a:t>
            </a:r>
            <a:r>
              <a:rPr lang="zh-CN" altLang="en-US">
                <a:latin typeface="+mj-ea"/>
                <a:ea typeface="+mj-ea"/>
                <a:sym typeface="+mn-ea"/>
              </a:rPr>
              <a:t>信号</a:t>
            </a:r>
            <a:r>
              <a:rPr lang="en-US" altLang="zh-CN">
                <a:latin typeface="+mj-ea"/>
                <a:ea typeface="+mj-ea"/>
                <a:sym typeface="+mn-ea"/>
              </a:rPr>
              <a:t>(Channel State Information)</a:t>
            </a:r>
            <a:r>
              <a:rPr lang="zh-CN" altLang="en-US">
                <a:latin typeface="+mj-ea"/>
                <a:ea typeface="宋体" panose="02010600030101010101" pitchFamily="2" charset="-122"/>
                <a:sym typeface="+mn-ea"/>
              </a:rPr>
              <a:t>。</a:t>
            </a:r>
            <a:endParaRPr lang="zh-CN" altLang="en-US">
              <a:latin typeface="+mj-ea"/>
              <a:ea typeface="+mj-ea"/>
              <a:sym typeface="+mn-ea"/>
            </a:endParaRPr>
          </a:p>
          <a:p>
            <a:endParaRPr lang="zh-CN" altLang="en-US">
              <a:latin typeface="+mj-ea"/>
              <a:ea typeface="+mj-ea"/>
              <a:sym typeface="+mn-ea"/>
            </a:endParaRPr>
          </a:p>
          <a:p>
            <a:endParaRPr>
              <a:latin typeface="VW Text" panose="020B0504040200000003" pitchFamily="34" charset="0"/>
            </a:endParaRPr>
          </a:p>
          <a:p>
            <a:endParaRPr lang="zh-CN" altLang="en-US">
              <a:latin typeface="+mj-ea"/>
              <a:ea typeface="+mj-ea"/>
              <a:sym typeface="+mn-ea"/>
            </a:endParaRPr>
          </a:p>
        </p:txBody>
      </p:sp>
      <p:pic>
        <p:nvPicPr>
          <p:cNvPr id="68" name="图片 67" descr="device2"/>
          <p:cNvPicPr>
            <a:picLocks noChangeAspect="1"/>
          </p:cNvPicPr>
          <p:nvPr>
            <p:custDataLst>
              <p:tags r:id="rId7"/>
            </p:custDataLst>
          </p:nvPr>
        </p:nvPicPr>
        <p:blipFill>
          <a:blip r:embed="rId8"/>
          <a:stretch>
            <a:fillRect/>
          </a:stretch>
        </p:blipFill>
        <p:spPr>
          <a:xfrm>
            <a:off x="3823335" y="2164715"/>
            <a:ext cx="2146300" cy="1609725"/>
          </a:xfrm>
          <a:prstGeom prst="rect">
            <a:avLst/>
          </a:prstGeom>
        </p:spPr>
      </p:pic>
      <p:pic>
        <p:nvPicPr>
          <p:cNvPr id="69" name="图片 68" descr="Environment3"/>
          <p:cNvPicPr>
            <a:picLocks noChangeAspect="1"/>
          </p:cNvPicPr>
          <p:nvPr>
            <p:custDataLst>
              <p:tags r:id="rId9"/>
            </p:custDataLst>
          </p:nvPr>
        </p:nvPicPr>
        <p:blipFill>
          <a:blip r:embed="rId10"/>
          <a:stretch>
            <a:fillRect/>
          </a:stretch>
        </p:blipFill>
        <p:spPr>
          <a:xfrm>
            <a:off x="665480" y="2164080"/>
            <a:ext cx="2145665" cy="1610360"/>
          </a:xfrm>
          <a:prstGeom prst="rect">
            <a:avLst/>
          </a:prstGeom>
        </p:spPr>
      </p:pic>
      <p:sp>
        <p:nvSpPr>
          <p:cNvPr id="8" name="Rectangle 14"/>
          <p:cNvSpPr/>
          <p:nvPr>
            <p:custDataLst>
              <p:tags r:id="rId11"/>
            </p:custDataLst>
          </p:nvPr>
        </p:nvSpPr>
        <p:spPr>
          <a:xfrm>
            <a:off x="1461135" y="3794760"/>
            <a:ext cx="554355" cy="395605"/>
          </a:xfrm>
          <a:prstGeom prst="rect">
            <a:avLst/>
          </a:prstGeom>
        </p:spPr>
        <p:txBody>
          <a:bodyPr wrap="square">
            <a:spAutoFit/>
          </a:bodyPr>
          <a:p>
            <a:pPr>
              <a:lnSpc>
                <a:spcPct val="110000"/>
              </a:lnSpc>
              <a:spcAft>
                <a:spcPts val="450"/>
              </a:spcAft>
            </a:pPr>
            <a:r>
              <a:rPr lang="zh-CN" altLang="en-US" dirty="0" smtClean="0">
                <a:latin typeface="VW Text" panose="020B0504040200000003" pitchFamily="34" charset="0"/>
              </a:rPr>
              <a:t>图</a:t>
            </a:r>
            <a:r>
              <a:rPr lang="en-US" altLang="zh-CN" dirty="0" smtClean="0">
                <a:latin typeface="VW Text" panose="020B0504040200000003" pitchFamily="34" charset="0"/>
              </a:rPr>
              <a:t>1</a:t>
            </a:r>
            <a:endParaRPr lang="en-US" altLang="zh-CN" dirty="0" smtClean="0">
              <a:latin typeface="VW Text" panose="020B0504040200000003" pitchFamily="34" charset="0"/>
            </a:endParaRPr>
          </a:p>
        </p:txBody>
      </p:sp>
      <p:sp>
        <p:nvSpPr>
          <p:cNvPr id="9" name="Rectangle 14"/>
          <p:cNvSpPr/>
          <p:nvPr>
            <p:custDataLst>
              <p:tags r:id="rId12"/>
            </p:custDataLst>
          </p:nvPr>
        </p:nvSpPr>
        <p:spPr>
          <a:xfrm>
            <a:off x="4619625" y="3803015"/>
            <a:ext cx="554355" cy="395605"/>
          </a:xfrm>
          <a:prstGeom prst="rect">
            <a:avLst/>
          </a:prstGeom>
        </p:spPr>
        <p:txBody>
          <a:bodyPr wrap="square">
            <a:spAutoFit/>
          </a:bodyPr>
          <a:p>
            <a:pPr>
              <a:lnSpc>
                <a:spcPct val="110000"/>
              </a:lnSpc>
              <a:spcAft>
                <a:spcPts val="450"/>
              </a:spcAft>
            </a:pPr>
            <a:r>
              <a:rPr lang="zh-CN" altLang="en-US" dirty="0" smtClean="0">
                <a:latin typeface="VW Text" panose="020B0504040200000003" pitchFamily="34" charset="0"/>
              </a:rPr>
              <a:t>图</a:t>
            </a:r>
            <a:r>
              <a:rPr lang="en-US" altLang="zh-CN" dirty="0" smtClean="0">
                <a:latin typeface="VW Text" panose="020B0504040200000003" pitchFamily="34" charset="0"/>
              </a:rPr>
              <a:t>2</a:t>
            </a:r>
            <a:endParaRPr lang="en-US" altLang="zh-CN" dirty="0" smtClean="0">
              <a:latin typeface="VW Text" panose="020B0504040200000003" pitchFamily="34" charset="0"/>
            </a:endParaRPr>
          </a:p>
        </p:txBody>
      </p:sp>
      <p:sp>
        <p:nvSpPr>
          <p:cNvPr id="12" name="文本框 11"/>
          <p:cNvSpPr txBox="1"/>
          <p:nvPr/>
        </p:nvSpPr>
        <p:spPr>
          <a:xfrm>
            <a:off x="665480" y="4202430"/>
            <a:ext cx="9711055" cy="276860"/>
          </a:xfrm>
          <a:prstGeom prst="rect">
            <a:avLst/>
          </a:prstGeom>
          <a:noFill/>
        </p:spPr>
        <p:txBody>
          <a:bodyPr wrap="square" lIns="0" tIns="0" rIns="0" bIns="0" rtlCol="0">
            <a:spAutoFit/>
          </a:bodyPr>
          <a:p>
            <a:pPr algn="l"/>
            <a:r>
              <a:rPr lang="zh-CN" altLang="en-US" sz="1800">
                <a:latin typeface="+mj-ea"/>
                <a:ea typeface="+mj-ea"/>
                <a:sym typeface="+mn-ea"/>
              </a:rPr>
              <a:t>接收到的信号为一个（N,M）的二维矩阵，其中N为子载波的数量，M为动作的数据帧长度</a:t>
            </a:r>
            <a:endParaRPr lang="zh-CN" altLang="en-US" sz="1800">
              <a:latin typeface="+mj-ea"/>
              <a:ea typeface="+mj-ea"/>
            </a:endParaRPr>
          </a:p>
        </p:txBody>
      </p:sp>
      <p:grpSp>
        <p:nvGrpSpPr>
          <p:cNvPr id="2" name="组合 1"/>
          <p:cNvGrpSpPr/>
          <p:nvPr/>
        </p:nvGrpSpPr>
        <p:grpSpPr>
          <a:xfrm>
            <a:off x="0" y="104775"/>
            <a:ext cx="12192000" cy="864870"/>
            <a:chOff x="0" y="165"/>
            <a:chExt cx="19200" cy="1362"/>
          </a:xfrm>
        </p:grpSpPr>
        <p:sp>
          <p:nvSpPr>
            <p:cNvPr id="4" name="矩形: 圆角 1"/>
            <p:cNvSpPr/>
            <p:nvPr>
              <p:custDataLst>
                <p:tags r:id="rId13"/>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02</a:t>
              </a:r>
              <a:endParaRPr lang="zh-CN" altLang="en-US" sz="3200" b="1" dirty="0">
                <a:latin typeface="Arial" panose="020B0604020202020204" pitchFamily="34" charset="0"/>
                <a:cs typeface="Arial" panose="020B0604020202020204" pitchFamily="34" charset="0"/>
              </a:endParaRPr>
            </a:p>
          </p:txBody>
        </p:sp>
        <p:sp>
          <p:nvSpPr>
            <p:cNvPr id="13" name="文本框 12"/>
            <p:cNvSpPr txBox="1"/>
            <p:nvPr>
              <p:custDataLst>
                <p:tags r:id="rId14"/>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数据采集</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4" name="矩形 13"/>
            <p:cNvSpPr/>
            <p:nvPr>
              <p:custDataLst>
                <p:tags r:id="rId15"/>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占位符 14"/>
          <p:cNvSpPr/>
          <p:nvPr>
            <p:ph type="body" sz="quarter" idx="13"/>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 name="图片占位符 64"/>
          <p:cNvPicPr>
            <a:picLocks noChangeAspect="1"/>
          </p:cNvPicPr>
          <p:nvPr>
            <p:ph type="pic" sz="quarter" idx="17"/>
            <p:custDataLst>
              <p:tags r:id="rId1"/>
            </p:custDataLst>
          </p:nvPr>
        </p:nvPicPr>
        <p:blipFill>
          <a:blip r:embed="rId2"/>
          <a:stretch>
            <a:fillRect/>
          </a:stretch>
        </p:blipFill>
        <p:spPr>
          <a:xfrm>
            <a:off x="725170" y="2373630"/>
            <a:ext cx="2902585" cy="2100580"/>
          </a:xfrm>
          <a:prstGeom prst="rect">
            <a:avLst/>
          </a:prstGeom>
        </p:spPr>
      </p:pic>
      <p:pic>
        <p:nvPicPr>
          <p:cNvPr id="66" name="图片占位符 65"/>
          <p:cNvPicPr>
            <a:picLocks noChangeAspect="1"/>
          </p:cNvPicPr>
          <p:nvPr>
            <p:ph type="pic" sz="quarter" idx="18"/>
            <p:custDataLst>
              <p:tags r:id="rId3"/>
            </p:custDataLst>
          </p:nvPr>
        </p:nvPicPr>
        <p:blipFill>
          <a:blip r:embed="rId4"/>
          <a:stretch>
            <a:fillRect/>
          </a:stretch>
        </p:blipFill>
        <p:spPr>
          <a:xfrm>
            <a:off x="4634230" y="2407285"/>
            <a:ext cx="2829560" cy="2082800"/>
          </a:xfrm>
          <a:prstGeom prst="rect">
            <a:avLst/>
          </a:prstGeom>
        </p:spPr>
      </p:pic>
      <p:sp>
        <p:nvSpPr>
          <p:cNvPr id="7" name="文本占位符 6"/>
          <p:cNvSpPr>
            <a:spLocks noGrp="1"/>
          </p:cNvSpPr>
          <p:nvPr>
            <p:ph type="body" sz="quarter" idx="21"/>
          </p:nvPr>
        </p:nvSpPr>
        <p:spPr>
          <a:xfrm>
            <a:off x="4881880" y="4665345"/>
            <a:ext cx="2334260" cy="703580"/>
          </a:xfrm>
        </p:spPr>
        <p:txBody>
          <a:bodyPr/>
          <a:p>
            <a:r>
              <a:rPr lang="zh-CN" altLang="en-US" sz="1800" b="0">
                <a:latin typeface="+mj-ea"/>
                <a:ea typeface="+mj-ea"/>
                <a:sym typeface="+mn-ea"/>
              </a:rPr>
              <a:t>行走</a:t>
            </a:r>
            <a:r>
              <a:rPr lang="en-US" altLang="zh-CN" sz="1800" b="0">
                <a:latin typeface="+mj-ea"/>
                <a:ea typeface="+mj-ea"/>
                <a:sym typeface="+mn-ea"/>
              </a:rPr>
              <a:t>(walk)</a:t>
            </a:r>
            <a:r>
              <a:rPr lang="zh-CN" altLang="en-US" sz="1800" b="0">
                <a:latin typeface="+mj-ea"/>
                <a:ea typeface="+mj-ea"/>
                <a:sym typeface="+mn-ea"/>
              </a:rPr>
              <a:t>的CSI振幅信息可视化</a:t>
            </a:r>
            <a:r>
              <a:rPr lang="zh-CN" altLang="en-US" sz="1800" b="0">
                <a:latin typeface="+mj-ea"/>
                <a:ea typeface="+mj-ea"/>
                <a:sym typeface="+mn-ea"/>
              </a:rPr>
              <a:t>展示</a:t>
            </a:r>
            <a:endParaRPr lang="zh-CN" altLang="en-US" sz="1800" b="0">
              <a:latin typeface="+mj-ea"/>
              <a:ea typeface="+mj-ea"/>
            </a:endParaRPr>
          </a:p>
          <a:p>
            <a:endParaRPr lang="zh-CN" altLang="en-US"/>
          </a:p>
        </p:txBody>
      </p:sp>
      <p:sp>
        <p:nvSpPr>
          <p:cNvPr id="9" name="文本占位符 8"/>
          <p:cNvSpPr>
            <a:spLocks noGrp="1"/>
          </p:cNvSpPr>
          <p:nvPr>
            <p:ph type="body" sz="quarter" idx="23"/>
          </p:nvPr>
        </p:nvSpPr>
        <p:spPr>
          <a:xfrm>
            <a:off x="8778875" y="4573270"/>
            <a:ext cx="2386965" cy="701040"/>
          </a:xfrm>
        </p:spPr>
        <p:txBody>
          <a:bodyPr/>
          <a:p>
            <a:r>
              <a:rPr lang="zh-CN" altLang="en-US" sz="1800" b="0">
                <a:latin typeface="+mj-ea"/>
                <a:ea typeface="+mj-ea"/>
              </a:rPr>
              <a:t>坐下</a:t>
            </a:r>
            <a:r>
              <a:rPr lang="en-US" altLang="zh-CN" sz="1800" b="0">
                <a:latin typeface="+mj-ea"/>
                <a:ea typeface="+mj-ea"/>
              </a:rPr>
              <a:t>(sit down)</a:t>
            </a:r>
            <a:r>
              <a:rPr lang="zh-CN" altLang="en-US" sz="1800" b="0">
                <a:latin typeface="+mj-ea"/>
                <a:ea typeface="+mj-ea"/>
              </a:rPr>
              <a:t>的CSI振幅信息可视化</a:t>
            </a:r>
            <a:r>
              <a:rPr lang="zh-CN" altLang="en-US" sz="1800" b="0">
                <a:latin typeface="+mj-ea"/>
                <a:ea typeface="+mj-ea"/>
              </a:rPr>
              <a:t>展示</a:t>
            </a:r>
            <a:endParaRPr lang="zh-CN" altLang="en-US" sz="1800" b="0">
              <a:latin typeface="+mj-ea"/>
              <a:ea typeface="+mj-ea"/>
            </a:endParaRPr>
          </a:p>
        </p:txBody>
      </p:sp>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pic>
        <p:nvPicPr>
          <p:cNvPr id="16" name="图片占位符 15"/>
          <p:cNvPicPr>
            <a:picLocks noChangeAspect="1"/>
          </p:cNvPicPr>
          <p:nvPr>
            <p:ph type="pic" sz="quarter" idx="19"/>
            <p:custDataLst>
              <p:tags r:id="rId5"/>
            </p:custDataLst>
          </p:nvPr>
        </p:nvPicPr>
        <p:blipFill>
          <a:blip r:embed="rId6"/>
          <a:stretch>
            <a:fillRect/>
          </a:stretch>
        </p:blipFill>
        <p:spPr>
          <a:xfrm>
            <a:off x="8492490" y="2373630"/>
            <a:ext cx="2959735" cy="2115820"/>
          </a:xfrm>
          <a:prstGeom prst="rect">
            <a:avLst/>
          </a:prstGeom>
        </p:spPr>
      </p:pic>
      <p:sp>
        <p:nvSpPr>
          <p:cNvPr id="17" name="文本占位符 6"/>
          <p:cNvSpPr>
            <a:spLocks noGrp="1"/>
          </p:cNvSpPr>
          <p:nvPr>
            <p:custDataLst>
              <p:tags r:id="rId7"/>
            </p:custDataLst>
          </p:nvPr>
        </p:nvSpPr>
        <p:spPr>
          <a:xfrm>
            <a:off x="880745" y="4665345"/>
            <a:ext cx="2591435" cy="7035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zh-CN" altLang="en-US" sz="1800" b="0">
                <a:latin typeface="+mj-ea"/>
                <a:ea typeface="+mj-ea"/>
                <a:sym typeface="+mn-ea"/>
              </a:rPr>
              <a:t>请求</a:t>
            </a:r>
            <a:r>
              <a:rPr lang="en-US" altLang="zh-CN" sz="1800" b="0">
                <a:latin typeface="+mj-ea"/>
                <a:ea typeface="+mj-ea"/>
                <a:sym typeface="+mn-ea"/>
              </a:rPr>
              <a:t>(please)</a:t>
            </a:r>
            <a:r>
              <a:rPr lang="zh-CN" altLang="en-US" sz="1800" b="0">
                <a:latin typeface="+mj-ea"/>
                <a:ea typeface="+mj-ea"/>
                <a:sym typeface="+mn-ea"/>
              </a:rPr>
              <a:t>动作的CSI振幅信息可视化展示</a:t>
            </a:r>
            <a:endParaRPr lang="zh-CN" altLang="en-US" sz="1800" b="0">
              <a:latin typeface="+mj-ea"/>
              <a:ea typeface="+mj-ea"/>
            </a:endParaRPr>
          </a:p>
          <a:p>
            <a:endParaRPr lang="zh-CN" altLang="en-US"/>
          </a:p>
        </p:txBody>
      </p:sp>
      <p:sp>
        <p:nvSpPr>
          <p:cNvPr id="18" name="文本占位符 2"/>
          <p:cNvSpPr>
            <a:spLocks noGrp="1"/>
          </p:cNvSpPr>
          <p:nvPr>
            <p:custDataLst>
              <p:tags r:id="rId8"/>
            </p:custDataLst>
          </p:nvPr>
        </p:nvSpPr>
        <p:spPr>
          <a:xfrm>
            <a:off x="725170" y="1421765"/>
            <a:ext cx="7827645" cy="6578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zh-CN" altLang="en-US" sz="3200"/>
              <a:t>采集动作后得到的部分</a:t>
            </a:r>
            <a:r>
              <a:rPr lang="zh-CN" altLang="en-US" sz="3200"/>
              <a:t>数据示例</a:t>
            </a:r>
            <a:r>
              <a:rPr lang="zh-CN" altLang="en-US" sz="3200"/>
              <a:t>如下：</a:t>
            </a:r>
            <a:endParaRPr lang="zh-CN" altLang="en-US" sz="3200"/>
          </a:p>
        </p:txBody>
      </p:sp>
      <p:grpSp>
        <p:nvGrpSpPr>
          <p:cNvPr id="2" name="组合 1"/>
          <p:cNvGrpSpPr/>
          <p:nvPr/>
        </p:nvGrpSpPr>
        <p:grpSpPr>
          <a:xfrm>
            <a:off x="0" y="104775"/>
            <a:ext cx="12192000" cy="864870"/>
            <a:chOff x="0" y="165"/>
            <a:chExt cx="19200" cy="1362"/>
          </a:xfrm>
        </p:grpSpPr>
        <p:sp>
          <p:nvSpPr>
            <p:cNvPr id="3" name="矩形: 圆角 1"/>
            <p:cNvSpPr/>
            <p:nvPr>
              <p:custDataLst>
                <p:tags r:id="rId9"/>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02</a:t>
              </a:r>
              <a:endParaRPr lang="zh-CN" altLang="en-US" sz="3200" b="1" dirty="0">
                <a:latin typeface="Arial" panose="020B0604020202020204" pitchFamily="34" charset="0"/>
                <a:cs typeface="Arial" panose="020B0604020202020204" pitchFamily="34" charset="0"/>
              </a:endParaRPr>
            </a:p>
          </p:txBody>
        </p:sp>
        <p:sp>
          <p:nvSpPr>
            <p:cNvPr id="4" name="文本框 3"/>
            <p:cNvSpPr txBox="1"/>
            <p:nvPr>
              <p:custDataLst>
                <p:tags r:id="rId10"/>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数据</a:t>
              </a:r>
              <a:r>
                <a:rPr lang="zh-CN" altLang="en-US" sz="2800" b="1" dirty="0">
                  <a:solidFill>
                    <a:srgbClr val="8CBEE6"/>
                  </a:solidFill>
                  <a:latin typeface="Arial" panose="020B0604020202020204" pitchFamily="34" charset="0"/>
                  <a:cs typeface="Arial" panose="020B0604020202020204" pitchFamily="34" charset="0"/>
                  <a:sym typeface="+mn-ea"/>
                </a:rPr>
                <a:t>可视化</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8" name="矩形 7"/>
            <p:cNvSpPr/>
            <p:nvPr>
              <p:custDataLst>
                <p:tags r:id="rId11"/>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pic>
        <p:nvPicPr>
          <p:cNvPr id="10" name="图片 9"/>
          <p:cNvPicPr>
            <a:picLocks noChangeAspect="1"/>
          </p:cNvPicPr>
          <p:nvPr>
            <p:custDataLst>
              <p:tags r:id="rId1"/>
            </p:custDataLst>
          </p:nvPr>
        </p:nvPicPr>
        <p:blipFill>
          <a:blip r:embed="rId2"/>
          <a:stretch>
            <a:fillRect/>
          </a:stretch>
        </p:blipFill>
        <p:spPr>
          <a:xfrm>
            <a:off x="8425815" y="1338580"/>
            <a:ext cx="3440430" cy="2337435"/>
          </a:xfrm>
          <a:prstGeom prst="rect">
            <a:avLst/>
          </a:prstGeom>
        </p:spPr>
      </p:pic>
      <p:grpSp>
        <p:nvGrpSpPr>
          <p:cNvPr id="15" name="组合 14"/>
          <p:cNvGrpSpPr/>
          <p:nvPr/>
        </p:nvGrpSpPr>
        <p:grpSpPr>
          <a:xfrm>
            <a:off x="408305" y="2653665"/>
            <a:ext cx="7691120" cy="3354070"/>
            <a:chOff x="643" y="3521"/>
            <a:chExt cx="12112" cy="5282"/>
          </a:xfrm>
        </p:grpSpPr>
        <p:pic>
          <p:nvPicPr>
            <p:cNvPr id="8" name="图片 7"/>
            <p:cNvPicPr>
              <a:picLocks noChangeAspect="1"/>
            </p:cNvPicPr>
            <p:nvPr>
              <p:custDataLst>
                <p:tags r:id="rId3"/>
              </p:custDataLst>
            </p:nvPr>
          </p:nvPicPr>
          <p:blipFill>
            <a:blip r:embed="rId4"/>
            <a:stretch>
              <a:fillRect/>
            </a:stretch>
          </p:blipFill>
          <p:spPr>
            <a:xfrm>
              <a:off x="643" y="3521"/>
              <a:ext cx="12112" cy="5282"/>
            </a:xfrm>
            <a:prstGeom prst="rect">
              <a:avLst/>
            </a:prstGeom>
          </p:spPr>
        </p:pic>
        <p:sp>
          <p:nvSpPr>
            <p:cNvPr id="11" name="矩形 10"/>
            <p:cNvSpPr/>
            <p:nvPr/>
          </p:nvSpPr>
          <p:spPr>
            <a:xfrm>
              <a:off x="6430" y="4071"/>
              <a:ext cx="2025" cy="2090"/>
            </a:xfrm>
            <a:prstGeom prst="rect">
              <a:avLst/>
            </a:prstGeom>
            <a:noFill/>
            <a:ln w="28575" cmpd="sng">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cxnSp>
        <p:nvCxnSpPr>
          <p:cNvPr id="18" name="直接箭头连接符 17"/>
          <p:cNvCxnSpPr>
            <a:stCxn id="11" idx="0"/>
          </p:cNvCxnSpPr>
          <p:nvPr/>
        </p:nvCxnSpPr>
        <p:spPr>
          <a:xfrm flipV="1">
            <a:off x="4726305" y="1840865"/>
            <a:ext cx="3482975" cy="1162050"/>
          </a:xfrm>
          <a:prstGeom prst="straightConnector1">
            <a:avLst/>
          </a:prstGeom>
          <a:noFill/>
          <a:ln w="28575" cmpd="sng">
            <a:solidFill>
              <a:srgbClr val="FF0000"/>
            </a:solidFill>
            <a:prstDash val="solid"/>
            <a:headEnd type="none" w="med" len="sm"/>
            <a:tailEnd type="arrow" w="med" len="sm"/>
          </a:ln>
        </p:spPr>
        <p:style>
          <a:lnRef idx="2">
            <a:schemeClr val="accent1">
              <a:shade val="15000"/>
            </a:schemeClr>
          </a:lnRef>
          <a:fillRef idx="1">
            <a:schemeClr val="accent1"/>
          </a:fillRef>
          <a:effectRef idx="0">
            <a:schemeClr val="accent1"/>
          </a:effectRef>
          <a:fontRef idx="minor">
            <a:schemeClr val="lt1"/>
          </a:fontRef>
        </p:style>
      </p:cxnSp>
      <p:sp>
        <p:nvSpPr>
          <p:cNvPr id="21" name="文本框 20"/>
          <p:cNvSpPr txBox="1"/>
          <p:nvPr>
            <p:custDataLst>
              <p:tags r:id="rId5"/>
            </p:custDataLst>
          </p:nvPr>
        </p:nvSpPr>
        <p:spPr>
          <a:xfrm>
            <a:off x="531495" y="1325245"/>
            <a:ext cx="7051040" cy="972820"/>
          </a:xfrm>
          <a:prstGeom prst="rect">
            <a:avLst/>
          </a:prstGeom>
          <a:noFill/>
        </p:spPr>
        <p:txBody>
          <a:bodyPr wrap="square" lIns="0" tIns="0" rIns="0" bIns="0" rtlCol="0">
            <a:noAutofit/>
          </a:bodyPr>
          <a:p>
            <a:pPr algn="l"/>
            <a:r>
              <a:rPr lang="zh-CN" altLang="en-US" sz="1800">
                <a:latin typeface="+mj-ea"/>
                <a:ea typeface="+mj-ea"/>
                <a:sym typeface="+mn-ea"/>
              </a:rPr>
              <a:t>设计一个</a:t>
            </a:r>
            <a:r>
              <a:rPr lang="en-US" altLang="zh-CN" sz="1800">
                <a:latin typeface="+mj-ea"/>
                <a:ea typeface="+mj-ea"/>
                <a:sym typeface="+mn-ea"/>
              </a:rPr>
              <a:t>3D CNN</a:t>
            </a:r>
            <a:r>
              <a:rPr lang="zh-CN" altLang="en-US" sz="1800">
                <a:latin typeface="+mj-ea"/>
                <a:ea typeface="+mj-ea"/>
                <a:sym typeface="+mn-ea"/>
              </a:rPr>
              <a:t>和</a:t>
            </a:r>
            <a:r>
              <a:rPr lang="en-US" altLang="zh-CN" sz="1800">
                <a:latin typeface="+mj-ea"/>
                <a:ea typeface="+mj-ea"/>
                <a:sym typeface="+mn-ea"/>
              </a:rPr>
              <a:t>GRU</a:t>
            </a:r>
            <a:r>
              <a:rPr lang="zh-CN" altLang="en-US" sz="1800">
                <a:latin typeface="+mj-ea"/>
                <a:ea typeface="+mj-ea"/>
                <a:sym typeface="+mn-ea"/>
              </a:rPr>
              <a:t>的混合</a:t>
            </a:r>
            <a:r>
              <a:rPr lang="zh-CN" altLang="en-US" sz="1800">
                <a:latin typeface="+mj-ea"/>
                <a:ea typeface="+mj-ea"/>
                <a:sym typeface="+mn-ea"/>
              </a:rPr>
              <a:t>神经网络，完成实际的识别</a:t>
            </a:r>
            <a:r>
              <a:rPr lang="zh-CN" altLang="en-US" sz="1800">
                <a:latin typeface="+mj-ea"/>
                <a:ea typeface="+mj-ea"/>
                <a:sym typeface="+mn-ea"/>
              </a:rPr>
              <a:t>任务</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网络</a:t>
            </a:r>
            <a:r>
              <a:rPr lang="zh-CN" altLang="en-US" sz="1800">
                <a:latin typeface="+mj-ea"/>
                <a:ea typeface="+mj-ea"/>
                <a:sym typeface="+mn-ea"/>
              </a:rPr>
              <a:t>详细架构图如下</a:t>
            </a:r>
            <a:r>
              <a:rPr lang="zh-CN" altLang="en-US" sz="1800">
                <a:latin typeface="+mj-ea"/>
                <a:ea typeface="+mj-ea"/>
                <a:sym typeface="+mn-ea"/>
              </a:rPr>
              <a:t>所示：</a:t>
            </a:r>
            <a:endParaRPr lang="zh-CN" altLang="en-US" sz="1800">
              <a:latin typeface="+mj-ea"/>
              <a:ea typeface="+mj-ea"/>
              <a:sym typeface="+mn-ea"/>
            </a:endParaRPr>
          </a:p>
        </p:txBody>
      </p:sp>
      <p:grpSp>
        <p:nvGrpSpPr>
          <p:cNvPr id="2" name="组合 1"/>
          <p:cNvGrpSpPr/>
          <p:nvPr/>
        </p:nvGrpSpPr>
        <p:grpSpPr>
          <a:xfrm>
            <a:off x="0" y="104775"/>
            <a:ext cx="12192000" cy="864870"/>
            <a:chOff x="0" y="165"/>
            <a:chExt cx="19200" cy="1362"/>
          </a:xfrm>
        </p:grpSpPr>
        <p:sp>
          <p:nvSpPr>
            <p:cNvPr id="3" name="矩形: 圆角 1"/>
            <p:cNvSpPr/>
            <p:nvPr>
              <p:custDataLst>
                <p:tags r:id="rId6"/>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02</a:t>
              </a:r>
              <a:endParaRPr lang="zh-CN" altLang="en-US" sz="3200" b="1" dirty="0">
                <a:latin typeface="Arial" panose="020B0604020202020204" pitchFamily="34" charset="0"/>
                <a:cs typeface="Arial" panose="020B0604020202020204" pitchFamily="34" charset="0"/>
              </a:endParaRPr>
            </a:p>
          </p:txBody>
        </p:sp>
        <p:sp>
          <p:nvSpPr>
            <p:cNvPr id="4" name="文本框 3"/>
            <p:cNvSpPr txBox="1"/>
            <p:nvPr>
              <p:custDataLst>
                <p:tags r:id="rId7"/>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网络</a:t>
              </a:r>
              <a:r>
                <a:rPr lang="zh-CN" altLang="en-US" sz="2800" b="1" dirty="0">
                  <a:solidFill>
                    <a:srgbClr val="8CBEE6"/>
                  </a:solidFill>
                  <a:latin typeface="Arial" panose="020B0604020202020204" pitchFamily="34" charset="0"/>
                  <a:cs typeface="Arial" panose="020B0604020202020204" pitchFamily="34" charset="0"/>
                  <a:sym typeface="+mn-ea"/>
                </a:rPr>
                <a:t>结构</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5" name="矩形 4"/>
            <p:cNvSpPr/>
            <p:nvPr>
              <p:custDataLst>
                <p:tags r:id="rId8"/>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3" name="文本框 2"/>
          <p:cNvSpPr txBox="1"/>
          <p:nvPr/>
        </p:nvSpPr>
        <p:spPr>
          <a:xfrm>
            <a:off x="1377315" y="1275715"/>
            <a:ext cx="9330055" cy="1600200"/>
          </a:xfrm>
          <a:prstGeom prst="rect">
            <a:avLst/>
          </a:prstGeom>
          <a:noFill/>
        </p:spPr>
        <p:txBody>
          <a:bodyPr wrap="square" lIns="0" tIns="0" rIns="0" bIns="0" rtlCol="0">
            <a:spAutoFit/>
          </a:bodyPr>
          <a:p>
            <a:pPr algn="l"/>
            <a:r>
              <a:rPr lang="zh-CN" altLang="en-US" sz="1800">
                <a:latin typeface="+mj-ea"/>
                <a:ea typeface="+mj-ea"/>
                <a:sym typeface="+mn-ea"/>
              </a:rPr>
              <a:t>在模型中训练100个epoch，结果如图</a:t>
            </a:r>
            <a:r>
              <a:rPr lang="en-US" altLang="zh-CN" sz="1800">
                <a:latin typeface="+mj-ea"/>
                <a:ea typeface="+mj-ea"/>
                <a:sym typeface="+mn-ea"/>
              </a:rPr>
              <a:t>1</a:t>
            </a:r>
            <a:r>
              <a:rPr lang="zh-CN" altLang="en-US" sz="1800">
                <a:latin typeface="+mj-ea"/>
                <a:ea typeface="+mj-ea"/>
                <a:sym typeface="+mn-ea"/>
              </a:rPr>
              <a:t>所示。模型精确度达到了99.13%，</a:t>
            </a:r>
            <a:r>
              <a:rPr lang="zh-CN" altLang="en-US" sz="1800">
                <a:latin typeface="+mj-ea"/>
                <a:ea typeface="+mj-ea"/>
                <a:sym typeface="+mn-ea"/>
              </a:rPr>
              <a:t>相较于常见基于视觉的方法更好。</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而对于每一种动作，混淆矩阵如图</a:t>
            </a:r>
            <a:r>
              <a:rPr lang="en-US" altLang="zh-CN" sz="1800">
                <a:latin typeface="+mj-ea"/>
                <a:ea typeface="+mj-ea"/>
                <a:sym typeface="+mn-ea"/>
              </a:rPr>
              <a:t>2</a:t>
            </a:r>
            <a:r>
              <a:rPr lang="zh-CN" altLang="en-US" sz="1800">
                <a:latin typeface="+mj-ea"/>
                <a:ea typeface="+mj-ea"/>
                <a:sym typeface="+mn-ea"/>
              </a:rPr>
              <a:t>所示。在16种动作中，有</a:t>
            </a:r>
            <a:r>
              <a:rPr lang="zh-CN" altLang="en-US" sz="1800">
                <a:solidFill>
                  <a:srgbClr val="FCCD22"/>
                </a:solidFill>
                <a:latin typeface="+mj-ea"/>
                <a:ea typeface="+mj-ea"/>
                <a:sym typeface="+mn-ea"/>
              </a:rPr>
              <a:t>14种动作</a:t>
            </a:r>
            <a:r>
              <a:rPr lang="zh-CN" altLang="en-US" sz="1800">
                <a:latin typeface="+mj-ea"/>
                <a:ea typeface="+mj-ea"/>
                <a:sym typeface="+mn-ea"/>
              </a:rPr>
              <a:t>的精确度达到100%，其余两种动作的识别精确度相当也达到了95%以上。验证了模型较好的性能。</a:t>
            </a:r>
            <a:endParaRPr lang="zh-CN" altLang="en-US" sz="1800">
              <a:solidFill>
                <a:schemeClr val="tx1"/>
              </a:solidFill>
              <a:latin typeface="+mj-ea"/>
              <a:ea typeface="+mj-ea"/>
              <a:sym typeface="+mn-ea"/>
            </a:endParaRPr>
          </a:p>
          <a:p>
            <a:pPr algn="l"/>
            <a:endParaRPr lang="zh-CN" altLang="en-US" sz="1400" dirty="0" err="1" smtClean="0">
              <a:solidFill>
                <a:schemeClr val="tx2"/>
              </a:solidFill>
            </a:endParaRPr>
          </a:p>
        </p:txBody>
      </p:sp>
      <p:grpSp>
        <p:nvGrpSpPr>
          <p:cNvPr id="12" name="组合 11"/>
          <p:cNvGrpSpPr/>
          <p:nvPr/>
        </p:nvGrpSpPr>
        <p:grpSpPr>
          <a:xfrm>
            <a:off x="1586865" y="3181985"/>
            <a:ext cx="3326685" cy="2994572"/>
            <a:chOff x="2354" y="4610"/>
            <a:chExt cx="5993" cy="5572"/>
          </a:xfrm>
        </p:grpSpPr>
        <p:pic>
          <p:nvPicPr>
            <p:cNvPr id="7" name="图片 6"/>
            <p:cNvPicPr>
              <a:picLocks noChangeAspect="1"/>
            </p:cNvPicPr>
            <p:nvPr>
              <p:custDataLst>
                <p:tags r:id="rId4"/>
              </p:custDataLst>
            </p:nvPr>
          </p:nvPicPr>
          <p:blipFill>
            <a:blip r:embed="rId5"/>
            <a:stretch>
              <a:fillRect/>
            </a:stretch>
          </p:blipFill>
          <p:spPr>
            <a:xfrm>
              <a:off x="2354" y="4610"/>
              <a:ext cx="5993" cy="4791"/>
            </a:xfrm>
            <a:prstGeom prst="rect">
              <a:avLst/>
            </a:prstGeom>
          </p:spPr>
        </p:pic>
        <p:sp>
          <p:nvSpPr>
            <p:cNvPr id="8" name="文本框 7"/>
            <p:cNvSpPr txBox="1"/>
            <p:nvPr/>
          </p:nvSpPr>
          <p:spPr>
            <a:xfrm>
              <a:off x="5017" y="9667"/>
              <a:ext cx="668" cy="515"/>
            </a:xfrm>
            <a:prstGeom prst="rect">
              <a:avLst/>
            </a:prstGeom>
            <a:noFill/>
          </p:spPr>
          <p:txBody>
            <a:bodyPr wrap="square" lIns="0" tIns="0" rIns="0" bIns="0" rtlCol="0">
              <a:spAutoFit/>
            </a:bodyPr>
            <a:p>
              <a:pPr algn="l"/>
              <a:r>
                <a:rPr lang="zh-CN" altLang="en-US" sz="1800">
                  <a:latin typeface="+mj-ea"/>
                  <a:ea typeface="+mj-ea"/>
                </a:rPr>
                <a:t>图1</a:t>
              </a:r>
              <a:endParaRPr lang="zh-CN" altLang="en-US" sz="1800">
                <a:latin typeface="+mj-ea"/>
                <a:ea typeface="+mj-ea"/>
              </a:endParaRPr>
            </a:p>
          </p:txBody>
        </p:sp>
      </p:grpSp>
      <p:grpSp>
        <p:nvGrpSpPr>
          <p:cNvPr id="13" name="组合 12"/>
          <p:cNvGrpSpPr/>
          <p:nvPr/>
        </p:nvGrpSpPr>
        <p:grpSpPr>
          <a:xfrm>
            <a:off x="6567170" y="3181985"/>
            <a:ext cx="3230245" cy="3026691"/>
            <a:chOff x="10718" y="4610"/>
            <a:chExt cx="5420" cy="5510"/>
          </a:xfrm>
        </p:grpSpPr>
        <p:pic>
          <p:nvPicPr>
            <p:cNvPr id="4" name="图片 3"/>
            <p:cNvPicPr>
              <a:picLocks noChangeAspect="1"/>
            </p:cNvPicPr>
            <p:nvPr>
              <p:custDataLst>
                <p:tags r:id="rId6"/>
              </p:custDataLst>
            </p:nvPr>
          </p:nvPicPr>
          <p:blipFill>
            <a:blip r:embed="rId7"/>
            <a:srcRect l="1178"/>
            <a:stretch>
              <a:fillRect/>
            </a:stretch>
          </p:blipFill>
          <p:spPr>
            <a:xfrm>
              <a:off x="10718" y="4610"/>
              <a:ext cx="5420" cy="4690"/>
            </a:xfrm>
            <a:prstGeom prst="rect">
              <a:avLst/>
            </a:prstGeom>
          </p:spPr>
        </p:pic>
        <p:sp>
          <p:nvSpPr>
            <p:cNvPr id="9" name="文本框 8"/>
            <p:cNvSpPr txBox="1"/>
            <p:nvPr>
              <p:custDataLst>
                <p:tags r:id="rId8"/>
              </p:custDataLst>
            </p:nvPr>
          </p:nvSpPr>
          <p:spPr>
            <a:xfrm>
              <a:off x="13094" y="9616"/>
              <a:ext cx="668" cy="504"/>
            </a:xfrm>
            <a:prstGeom prst="rect">
              <a:avLst/>
            </a:prstGeom>
            <a:noFill/>
          </p:spPr>
          <p:txBody>
            <a:bodyPr wrap="square" lIns="0" tIns="0" rIns="0" bIns="0" rtlCol="0">
              <a:spAutoFit/>
            </a:bodyPr>
            <a:p>
              <a:pPr algn="l"/>
              <a:r>
                <a:rPr lang="zh-CN" altLang="en-US" sz="1800">
                  <a:latin typeface="+mj-ea"/>
                  <a:ea typeface="+mj-ea"/>
                </a:rPr>
                <a:t>图</a:t>
              </a:r>
              <a:r>
                <a:rPr lang="en-US" altLang="zh-CN" sz="1800">
                  <a:latin typeface="+mj-ea"/>
                  <a:ea typeface="+mj-ea"/>
                </a:rPr>
                <a:t>2</a:t>
              </a:r>
              <a:endParaRPr lang="en-US" altLang="zh-CN" sz="1800">
                <a:latin typeface="+mj-ea"/>
                <a:ea typeface="+mj-ea"/>
              </a:endParaRPr>
            </a:p>
          </p:txBody>
        </p:sp>
      </p:grpSp>
      <p:grpSp>
        <p:nvGrpSpPr>
          <p:cNvPr id="2" name="组合 1"/>
          <p:cNvGrpSpPr/>
          <p:nvPr/>
        </p:nvGrpSpPr>
        <p:grpSpPr>
          <a:xfrm>
            <a:off x="0" y="104775"/>
            <a:ext cx="12192000" cy="864870"/>
            <a:chOff x="0" y="165"/>
            <a:chExt cx="19200" cy="1362"/>
          </a:xfrm>
        </p:grpSpPr>
        <p:sp>
          <p:nvSpPr>
            <p:cNvPr id="14" name="矩形: 圆角 1"/>
            <p:cNvSpPr/>
            <p:nvPr>
              <p:custDataLst>
                <p:tags r:id="rId9"/>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02</a:t>
              </a:r>
              <a:endParaRPr lang="zh-CN" altLang="en-US" sz="3200" b="1" dirty="0">
                <a:latin typeface="Arial" panose="020B0604020202020204" pitchFamily="34" charset="0"/>
                <a:cs typeface="Arial" panose="020B0604020202020204" pitchFamily="34" charset="0"/>
              </a:endParaRPr>
            </a:p>
          </p:txBody>
        </p:sp>
        <p:sp>
          <p:nvSpPr>
            <p:cNvPr id="15" name="文本框 14"/>
            <p:cNvSpPr txBox="1"/>
            <p:nvPr>
              <p:custDataLst>
                <p:tags r:id="rId10"/>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算法</a:t>
              </a:r>
              <a:r>
                <a:rPr lang="zh-CN" altLang="en-US" sz="2800" b="1" dirty="0">
                  <a:solidFill>
                    <a:srgbClr val="8CBEE6"/>
                  </a:solidFill>
                  <a:latin typeface="Arial" panose="020B0604020202020204" pitchFamily="34" charset="0"/>
                  <a:cs typeface="Arial" panose="020B0604020202020204" pitchFamily="34" charset="0"/>
                  <a:sym typeface="+mn-ea"/>
                </a:rPr>
                <a:t>性能</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6" name="矩形 15"/>
            <p:cNvSpPr/>
            <p:nvPr>
              <p:custDataLst>
                <p:tags r:id="rId11"/>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sp>
        <p:nvSpPr>
          <p:cNvPr id="22" name="文本框 21"/>
          <p:cNvSpPr txBox="1"/>
          <p:nvPr>
            <p:custDataLst>
              <p:tags r:id="rId1"/>
            </p:custDataLst>
          </p:nvPr>
        </p:nvSpPr>
        <p:spPr>
          <a:xfrm>
            <a:off x="4645025" y="2907030"/>
            <a:ext cx="4780915" cy="521970"/>
          </a:xfrm>
          <a:prstGeom prst="rect">
            <a:avLst/>
          </a:prstGeom>
          <a:noFill/>
        </p:spPr>
        <p:txBody>
          <a:bodyPr wrap="square" rtlCol="0">
            <a:spAutoFit/>
          </a:bodyPr>
          <a:lstStyle>
            <a:defPPr>
              <a:defRPr lang="zh-CN"/>
            </a:defPPr>
            <a:lvl1pPr>
              <a:defRPr sz="2800" b="1">
                <a:solidFill>
                  <a:srgbClr val="002900"/>
                </a:solidFill>
                <a:latin typeface="Arial" panose="020B0604020202020204" pitchFamily="34" charset="0"/>
                <a:cs typeface="Arial" panose="020B0604020202020204" pitchFamily="34" charset="0"/>
              </a:defRPr>
            </a:lvl1pPr>
          </a:lstStyle>
          <a:p>
            <a:pPr algn="l">
              <a:buClrTx/>
              <a:buSzTx/>
              <a:buFontTx/>
            </a:pPr>
            <a:r>
              <a:rPr lang="zh-CN" altLang="en-US" dirty="0">
                <a:solidFill>
                  <a:srgbClr val="8CBEE6"/>
                </a:solidFill>
              </a:rPr>
              <a:t>在汽车领域的应用</a:t>
            </a:r>
            <a:r>
              <a:rPr lang="zh-CN" altLang="en-US" dirty="0">
                <a:solidFill>
                  <a:srgbClr val="8CBEE6"/>
                </a:solidFill>
              </a:rPr>
              <a:t>实例</a:t>
            </a:r>
            <a:endParaRPr lang="zh-CN" altLang="en-US" dirty="0">
              <a:solidFill>
                <a:srgbClr val="8CBEE6"/>
              </a:solidFill>
            </a:endParaRPr>
          </a:p>
        </p:txBody>
      </p:sp>
      <p:sp>
        <p:nvSpPr>
          <p:cNvPr id="46" name="文本框 45"/>
          <p:cNvSpPr txBox="1"/>
          <p:nvPr>
            <p:custDataLst>
              <p:tags r:id="rId2"/>
            </p:custDataLst>
          </p:nvPr>
        </p:nvSpPr>
        <p:spPr>
          <a:xfrm>
            <a:off x="2975760" y="2938372"/>
            <a:ext cx="779928" cy="460375"/>
          </a:xfrm>
          <a:prstGeom prst="rect">
            <a:avLst/>
          </a:prstGeom>
          <a:solidFill>
            <a:srgbClr val="99D1CD"/>
          </a:solidFill>
          <a:ln>
            <a:noFill/>
          </a:ln>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03</a:t>
            </a:r>
            <a:endParaRPr lang="zh-CN" alt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6765" y="1401445"/>
            <a:ext cx="10636885" cy="4660900"/>
          </a:xfrm>
          <a:prstGeom prst="rect">
            <a:avLst/>
          </a:prstGeom>
          <a:blipFill rotWithShape="1">
            <a:blip r:embed="rId1">
              <a:alphaModFix amt="92000"/>
            </a:blip>
            <a:stretch>
              <a:fillRect l="-4000" r="-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aphicFrame>
        <p:nvGraphicFramePr>
          <p:cNvPr id="11" name="think-cell data - do not delete"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3" imgW="9525" imgH="9525" progId="TCLayout.ActiveDocument.1">
                  <p:embed/>
                </p:oleObj>
              </mc:Choice>
              <mc:Fallback>
                <p:oleObj name="think-cell Slide" r:id="rId3" imgW="9525" imgH="9525" progId="TCLayout.ActiveDocument.1">
                  <p:embed/>
                  <p:pic>
                    <p:nvPicPr>
                      <p:cNvPr id="0" name="图片 2064"/>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9" name="圆角矩形 8"/>
          <p:cNvSpPr/>
          <p:nvPr/>
        </p:nvSpPr>
        <p:spPr>
          <a:xfrm>
            <a:off x="786130" y="2492375"/>
            <a:ext cx="10637520" cy="2160905"/>
          </a:xfrm>
          <a:prstGeom prst="roundRect">
            <a:avLst/>
          </a:prstGeom>
          <a:gradFill>
            <a:gsLst>
              <a:gs pos="50000">
                <a:schemeClr val="tx1">
                  <a:alpha val="52000"/>
                </a:schemeClr>
              </a:gs>
              <a:gs pos="0">
                <a:schemeClr val="tx1">
                  <a:lumMod val="25000"/>
                  <a:lumOff val="75000"/>
                </a:schemeClr>
              </a:gs>
              <a:gs pos="100000">
                <a:schemeClr val="tx1">
                  <a:lumMod val="8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8" name="文本框 7"/>
          <p:cNvSpPr txBox="1"/>
          <p:nvPr>
            <p:custDataLst>
              <p:tags r:id="rId5"/>
            </p:custDataLst>
          </p:nvPr>
        </p:nvSpPr>
        <p:spPr>
          <a:xfrm>
            <a:off x="1215390" y="2886075"/>
            <a:ext cx="9638030" cy="1559560"/>
          </a:xfrm>
          <a:prstGeom prst="rect">
            <a:avLst/>
          </a:prstGeom>
          <a:noFill/>
        </p:spPr>
        <p:txBody>
          <a:bodyPr wrap="square" lIns="0" tIns="0" rIns="0" bIns="0" rtlCol="0">
            <a:noAutofit/>
          </a:bodyPr>
          <a:p>
            <a:pPr algn="ctr"/>
            <a:r>
              <a:rPr lang="zh-CN" altLang="en-US" sz="2800" b="1">
                <a:solidFill>
                  <a:schemeClr val="bg2"/>
                </a:solidFill>
                <a:latin typeface="+mj-ea"/>
                <a:ea typeface="+mj-ea"/>
                <a:sym typeface="+mn-ea"/>
              </a:rPr>
              <a:t>上述结果证明：神经网络确实可以根据</a:t>
            </a:r>
            <a:r>
              <a:rPr lang="en-US" altLang="zh-CN" sz="2800" b="1">
                <a:solidFill>
                  <a:schemeClr val="bg2"/>
                </a:solidFill>
                <a:latin typeface="+mj-ea"/>
                <a:ea typeface="+mj-ea"/>
                <a:sym typeface="+mn-ea"/>
              </a:rPr>
              <a:t>CSI</a:t>
            </a:r>
            <a:r>
              <a:rPr lang="zh-CN" altLang="en-US" sz="2800" b="1">
                <a:solidFill>
                  <a:schemeClr val="bg2"/>
                </a:solidFill>
                <a:latin typeface="+mj-ea"/>
                <a:ea typeface="+mj-ea"/>
                <a:sym typeface="+mn-ea"/>
              </a:rPr>
              <a:t>信号提取物体多种类型的</a:t>
            </a:r>
            <a:r>
              <a:rPr lang="zh-CN" altLang="en-US" sz="2800" b="1">
                <a:solidFill>
                  <a:schemeClr val="bg2"/>
                </a:solidFill>
                <a:latin typeface="+mj-ea"/>
                <a:ea typeface="+mj-ea"/>
                <a:sym typeface="+mn-ea"/>
              </a:rPr>
              <a:t>姿势特征，并准确分类。该算法可以用于工业机器人诸如切割，转向，打孔，扫描等多种动作的识别。</a:t>
            </a:r>
            <a:endParaRPr lang="zh-CN" altLang="en-US" sz="2800" b="1">
              <a:solidFill>
                <a:schemeClr val="bg2"/>
              </a:solidFill>
              <a:latin typeface="+mj-ea"/>
              <a:ea typeface="+mj-ea"/>
              <a:sym typeface="+mn-ea"/>
            </a:endParaRPr>
          </a:p>
        </p:txBody>
      </p:sp>
      <p:grpSp>
        <p:nvGrpSpPr>
          <p:cNvPr id="2" name="组合 1"/>
          <p:cNvGrpSpPr/>
          <p:nvPr/>
        </p:nvGrpSpPr>
        <p:grpSpPr>
          <a:xfrm>
            <a:off x="0" y="104775"/>
            <a:ext cx="12192000" cy="864870"/>
            <a:chOff x="0" y="165"/>
            <a:chExt cx="19200" cy="1362"/>
          </a:xfrm>
        </p:grpSpPr>
        <p:sp>
          <p:nvSpPr>
            <p:cNvPr id="14" name="矩形: 圆角 1"/>
            <p:cNvSpPr/>
            <p:nvPr>
              <p:custDataLst>
                <p:tags r:id="rId6"/>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03</a:t>
              </a:r>
              <a:endParaRPr lang="zh-CN" altLang="en-US" sz="3200" b="1" dirty="0">
                <a:latin typeface="Arial" panose="020B0604020202020204" pitchFamily="34" charset="0"/>
                <a:cs typeface="Arial" panose="020B0604020202020204" pitchFamily="34" charset="0"/>
              </a:endParaRPr>
            </a:p>
          </p:txBody>
        </p:sp>
        <p:sp>
          <p:nvSpPr>
            <p:cNvPr id="15" name="文本框 14"/>
            <p:cNvSpPr txBox="1"/>
            <p:nvPr>
              <p:custDataLst>
                <p:tags r:id="rId7"/>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在数字工厂</a:t>
              </a:r>
              <a:r>
                <a:rPr lang="zh-CN" altLang="en-US" sz="2800" b="1" dirty="0">
                  <a:solidFill>
                    <a:srgbClr val="8CBEE6"/>
                  </a:solidFill>
                  <a:latin typeface="Arial" panose="020B0604020202020204" pitchFamily="34" charset="0"/>
                  <a:cs typeface="Arial" panose="020B0604020202020204" pitchFamily="34" charset="0"/>
                  <a:sym typeface="+mn-ea"/>
                </a:rPr>
                <a:t>中的应用</a:t>
              </a:r>
              <a:r>
                <a:rPr lang="zh-CN" altLang="en-US" sz="2800" b="1" dirty="0">
                  <a:solidFill>
                    <a:srgbClr val="8CBEE6"/>
                  </a:solidFill>
                  <a:latin typeface="Arial" panose="020B0604020202020204" pitchFamily="34" charset="0"/>
                  <a:cs typeface="Arial" panose="020B0604020202020204" pitchFamily="34" charset="0"/>
                  <a:sym typeface="+mn-ea"/>
                </a:rPr>
                <a:t>方向</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6" name="矩形 15"/>
            <p:cNvSpPr/>
            <p:nvPr>
              <p:custDataLst>
                <p:tags r:id="rId8"/>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grpSp>
        <p:nvGrpSpPr>
          <p:cNvPr id="22" name="组合 21"/>
          <p:cNvGrpSpPr/>
          <p:nvPr/>
        </p:nvGrpSpPr>
        <p:grpSpPr>
          <a:xfrm>
            <a:off x="515520" y="1742348"/>
            <a:ext cx="5724525" cy="3876068"/>
            <a:chOff x="5321" y="3213"/>
            <a:chExt cx="8166" cy="5849"/>
          </a:xfrm>
        </p:grpSpPr>
        <p:sp>
          <p:nvSpPr>
            <p:cNvPr id="4" name="矩形 3"/>
            <p:cNvSpPr/>
            <p:nvPr/>
          </p:nvSpPr>
          <p:spPr>
            <a:xfrm>
              <a:off x="5321" y="3213"/>
              <a:ext cx="8166" cy="58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21" name="组合 20"/>
            <p:cNvGrpSpPr/>
            <p:nvPr/>
          </p:nvGrpSpPr>
          <p:grpSpPr>
            <a:xfrm>
              <a:off x="7064" y="4266"/>
              <a:ext cx="4356" cy="3742"/>
              <a:chOff x="7064" y="4266"/>
              <a:chExt cx="4356" cy="3742"/>
            </a:xfrm>
          </p:grpSpPr>
          <p:grpSp>
            <p:nvGrpSpPr>
              <p:cNvPr id="18" name="组合 17"/>
              <p:cNvGrpSpPr/>
              <p:nvPr/>
            </p:nvGrpSpPr>
            <p:grpSpPr>
              <a:xfrm>
                <a:off x="7064" y="4266"/>
                <a:ext cx="4357" cy="3743"/>
                <a:chOff x="582" y="1042"/>
                <a:chExt cx="3062" cy="2803"/>
              </a:xfrm>
            </p:grpSpPr>
            <p:sp>
              <p:nvSpPr>
                <p:cNvPr id="7" name="矩形 6"/>
                <p:cNvSpPr/>
                <p:nvPr/>
              </p:nvSpPr>
              <p:spPr>
                <a:xfrm>
                  <a:off x="582" y="1042"/>
                  <a:ext cx="3062" cy="2803"/>
                </a:xfrm>
                <a:prstGeom prst="rect">
                  <a:avLst/>
                </a:prstGeom>
                <a:solidFill>
                  <a:schemeClr val="tx1"/>
                </a:solidFill>
                <a:ln w="28575" cmpd="sng">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cxnSp>
              <p:nvCxnSpPr>
                <p:cNvPr id="12" name="直接连接符 11"/>
                <p:cNvCxnSpPr>
                  <a:stCxn id="7" idx="0"/>
                  <a:endCxn id="7" idx="2"/>
                </p:cNvCxnSpPr>
                <p:nvPr/>
              </p:nvCxnSpPr>
              <p:spPr>
                <a:xfrm>
                  <a:off x="2113"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3" name="直接连接符 12"/>
                <p:cNvCxnSpPr>
                  <a:stCxn id="7" idx="1"/>
                  <a:endCxn id="7" idx="3"/>
                </p:cNvCxnSpPr>
                <p:nvPr/>
              </p:nvCxnSpPr>
              <p:spPr>
                <a:xfrm>
                  <a:off x="582" y="2444"/>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4" name="直接连接符 13"/>
                <p:cNvCxnSpPr/>
                <p:nvPr>
                  <p:custDataLst>
                    <p:tags r:id="rId4"/>
                  </p:custDataLst>
                </p:nvPr>
              </p:nvCxnSpPr>
              <p:spPr>
                <a:xfrm>
                  <a:off x="2902"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5" name="直接连接符 14"/>
                <p:cNvCxnSpPr/>
                <p:nvPr>
                  <p:custDataLst>
                    <p:tags r:id="rId5"/>
                  </p:custDataLst>
                </p:nvPr>
              </p:nvCxnSpPr>
              <p:spPr>
                <a:xfrm>
                  <a:off x="1324"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6" name="直接连接符 15"/>
                <p:cNvCxnSpPr/>
                <p:nvPr>
                  <p:custDataLst>
                    <p:tags r:id="rId6"/>
                  </p:custDataLst>
                </p:nvPr>
              </p:nvCxnSpPr>
              <p:spPr>
                <a:xfrm>
                  <a:off x="582" y="3148"/>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7" name="直接连接符 16"/>
                <p:cNvCxnSpPr/>
                <p:nvPr>
                  <p:custDataLst>
                    <p:tags r:id="rId7"/>
                  </p:custDataLst>
                </p:nvPr>
              </p:nvCxnSpPr>
              <p:spPr>
                <a:xfrm>
                  <a:off x="582" y="1677"/>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pic>
            <p:nvPicPr>
              <p:cNvPr id="2" name="图片 1"/>
              <p:cNvPicPr>
                <a:picLocks noChangeAspect="1"/>
              </p:cNvPicPr>
              <p:nvPr/>
            </p:nvPicPr>
            <p:blipFill>
              <a:blip r:embed="rId8"/>
              <a:srcRect l="22014" t="8355" r="27416" b="6538"/>
              <a:stretch>
                <a:fillRect/>
              </a:stretch>
            </p:blipFill>
            <p:spPr>
              <a:xfrm>
                <a:off x="8902" y="5437"/>
                <a:ext cx="681" cy="1403"/>
              </a:xfrm>
              <a:prstGeom prst="rect">
                <a:avLst/>
              </a:prstGeom>
            </p:spPr>
          </p:pic>
          <p:pic>
            <p:nvPicPr>
              <p:cNvPr id="19" name="图片 18" descr="wifi (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9" y="4690"/>
                <a:ext cx="747" cy="747"/>
              </a:xfrm>
              <a:prstGeom prst="rect">
                <a:avLst/>
              </a:prstGeom>
            </p:spPr>
          </p:pic>
          <p:pic>
            <p:nvPicPr>
              <p:cNvPr id="20" name="图片 19" descr="wifi (1)"/>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rot="10800000">
                <a:off x="8836" y="6839"/>
                <a:ext cx="747" cy="747"/>
              </a:xfrm>
              <a:prstGeom prst="rect">
                <a:avLst/>
              </a:prstGeom>
            </p:spPr>
          </p:pic>
        </p:grpSp>
      </p:grpSp>
      <p:sp>
        <p:nvSpPr>
          <p:cNvPr id="23" name="文本框 22"/>
          <p:cNvSpPr txBox="1"/>
          <p:nvPr/>
        </p:nvSpPr>
        <p:spPr>
          <a:xfrm>
            <a:off x="6806565" y="1591945"/>
            <a:ext cx="4733925" cy="4370070"/>
          </a:xfrm>
          <a:prstGeom prst="rect">
            <a:avLst/>
          </a:prstGeom>
          <a:noFill/>
        </p:spPr>
        <p:txBody>
          <a:bodyPr wrap="square" lIns="0" tIns="0" rIns="0" bIns="0" rtlCol="0">
            <a:spAutoFit/>
          </a:bodyPr>
          <a:p>
            <a:pPr algn="l"/>
            <a:r>
              <a:rPr lang="en-US" altLang="zh-CN" sz="1800">
                <a:latin typeface="+mj-ea"/>
                <a:ea typeface="+mj-ea"/>
                <a:sym typeface="+mn-ea"/>
              </a:rPr>
              <a:t>根据模型训练的数据，可以验证物体的位置信息也蕴含于神经网络权重之间，经过对输出层简单的改造，采用迁移学习的方法，</a:t>
            </a:r>
            <a:r>
              <a:rPr lang="zh-CN" altLang="en-US" sz="1800">
                <a:solidFill>
                  <a:srgbClr val="FAAA3C"/>
                </a:solidFill>
                <a:latin typeface="+mj-ea"/>
                <a:ea typeface="+mj-ea"/>
                <a:sym typeface="+mn-ea"/>
              </a:rPr>
              <a:t>就</a:t>
            </a:r>
            <a:r>
              <a:rPr lang="en-US" altLang="zh-CN" sz="1800">
                <a:solidFill>
                  <a:srgbClr val="FAAA3C"/>
                </a:solidFill>
                <a:latin typeface="+mj-ea"/>
                <a:ea typeface="+mj-ea"/>
                <a:sym typeface="+mn-ea"/>
              </a:rPr>
              <a:t>可以用同样的算法完成障碍物定位的任务</a:t>
            </a:r>
            <a:r>
              <a:rPr lang="en-US" altLang="zh-CN" sz="1800">
                <a:latin typeface="+mj-ea"/>
                <a:ea typeface="+mj-ea"/>
                <a:sym typeface="+mn-ea"/>
              </a:rPr>
              <a:t>。</a:t>
            </a:r>
            <a:endParaRPr lang="en-US" altLang="zh-CN" sz="1800">
              <a:latin typeface="+mj-ea"/>
              <a:ea typeface="+mj-ea"/>
              <a:sym typeface="+mn-ea"/>
            </a:endParaRPr>
          </a:p>
          <a:p>
            <a:pPr algn="l"/>
            <a:endParaRPr lang="en-US" altLang="zh-CN" sz="1800">
              <a:latin typeface="+mj-ea"/>
              <a:ea typeface="+mj-ea"/>
              <a:sym typeface="+mn-ea"/>
            </a:endParaRPr>
          </a:p>
          <a:p>
            <a:pPr algn="l"/>
            <a:endParaRPr lang="en-US" altLang="zh-CN" sz="1800">
              <a:latin typeface="+mj-ea"/>
              <a:ea typeface="+mj-ea"/>
              <a:sym typeface="+mn-ea"/>
            </a:endParaRPr>
          </a:p>
          <a:p>
            <a:pPr algn="l"/>
            <a:r>
              <a:rPr lang="zh-CN" altLang="en-US" sz="1800">
                <a:latin typeface="+mj-ea"/>
                <a:ea typeface="+mj-ea"/>
                <a:sym typeface="+mn-ea"/>
              </a:rPr>
              <a:t>在车前和车尾分别设置</a:t>
            </a:r>
            <a:r>
              <a:rPr lang="en-US" altLang="zh-CN" sz="1800">
                <a:latin typeface="+mj-ea"/>
                <a:ea typeface="+mj-ea"/>
                <a:sym typeface="+mn-ea"/>
              </a:rPr>
              <a:t>WiFi</a:t>
            </a:r>
            <a:r>
              <a:rPr lang="zh-CN" altLang="en-US" sz="1800">
                <a:latin typeface="+mj-ea"/>
                <a:ea typeface="+mj-ea"/>
                <a:sym typeface="+mn-ea"/>
              </a:rPr>
              <a:t>发射器和接收器，在车的周围可以实时的划分出网格，即可由算法模型感知信号的变化判断障碍物的方位。</a:t>
            </a:r>
            <a:endParaRPr lang="en-US" altLang="zh-CN" sz="1800">
              <a:latin typeface="+mj-ea"/>
              <a:ea typeface="+mj-ea"/>
              <a:sym typeface="+mn-ea"/>
            </a:endParaRPr>
          </a:p>
          <a:p>
            <a:pPr algn="l"/>
            <a:endParaRPr lang="en-US" altLang="zh-CN" sz="1800">
              <a:latin typeface="+mj-ea"/>
              <a:ea typeface="+mj-ea"/>
              <a:sym typeface="+mn-ea"/>
            </a:endParaRPr>
          </a:p>
          <a:p>
            <a:pPr algn="l"/>
            <a:endParaRPr lang="en-US" altLang="zh-CN" sz="1800">
              <a:latin typeface="+mj-ea"/>
              <a:ea typeface="+mj-ea"/>
              <a:sym typeface="+mn-ea"/>
            </a:endParaRPr>
          </a:p>
          <a:p>
            <a:pPr algn="l"/>
            <a:r>
              <a:rPr lang="zh-CN" altLang="en-US" sz="1800">
                <a:latin typeface="+mj-ea"/>
                <a:ea typeface="+mj-ea"/>
                <a:sym typeface="+mn-ea"/>
              </a:rPr>
              <a:t>得力于</a:t>
            </a:r>
            <a:r>
              <a:rPr lang="en-US" altLang="zh-CN" sz="1800">
                <a:latin typeface="+mj-ea"/>
                <a:ea typeface="+mj-ea"/>
                <a:sym typeface="+mn-ea"/>
              </a:rPr>
              <a:t>WiFi</a:t>
            </a:r>
            <a:r>
              <a:rPr lang="zh-CN" altLang="en-US" sz="1800">
                <a:latin typeface="+mj-ea"/>
                <a:ea typeface="+mj-ea"/>
                <a:sym typeface="+mn-ea"/>
              </a:rPr>
              <a:t>信号的穿透力，可以在人机界面的建模网格中忽略网格中如墙壁之类的障碍物，简化页面元素，突出障碍物提示内容。</a:t>
            </a:r>
            <a:endParaRPr lang="en-US" altLang="zh-CN" sz="1800">
              <a:latin typeface="+mj-ea"/>
              <a:ea typeface="+mj-ea"/>
              <a:sym typeface="+mn-ea"/>
            </a:endParaRPr>
          </a:p>
          <a:p>
            <a:pPr algn="l"/>
            <a:endParaRPr lang="en-US" altLang="zh-CN" sz="1800">
              <a:latin typeface="+mj-ea"/>
              <a:ea typeface="+mj-ea"/>
              <a:sym typeface="+mn-ea"/>
            </a:endParaRPr>
          </a:p>
          <a:p>
            <a:pPr algn="l"/>
            <a:endParaRPr lang="zh-CN" altLang="en-US" sz="1400" dirty="0" err="1" smtClean="0">
              <a:solidFill>
                <a:schemeClr val="tx2"/>
              </a:solidFill>
            </a:endParaRPr>
          </a:p>
        </p:txBody>
      </p:sp>
      <p:sp>
        <p:nvSpPr>
          <p:cNvPr id="24" name="立方体 23"/>
          <p:cNvSpPr/>
          <p:nvPr/>
        </p:nvSpPr>
        <p:spPr>
          <a:xfrm>
            <a:off x="2342515" y="2174240"/>
            <a:ext cx="744855" cy="1035050"/>
          </a:xfrm>
          <a:prstGeom prst="cube">
            <a:avLst>
              <a:gd name="adj" fmla="val 84080"/>
            </a:avLst>
          </a:prstGeom>
          <a:solidFill>
            <a:schemeClr val="accent2">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25" name="立方体 24"/>
          <p:cNvSpPr/>
          <p:nvPr>
            <p:custDataLst>
              <p:tags r:id="rId12"/>
            </p:custDataLst>
          </p:nvPr>
        </p:nvSpPr>
        <p:spPr>
          <a:xfrm flipH="1">
            <a:off x="4094480" y="2910840"/>
            <a:ext cx="988060" cy="1348105"/>
          </a:xfrm>
          <a:prstGeom prst="cube">
            <a:avLst>
              <a:gd name="adj" fmla="val 81560"/>
            </a:avLst>
          </a:prstGeom>
          <a:solidFill>
            <a:schemeClr val="accent2">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3" name="组合 2"/>
          <p:cNvGrpSpPr/>
          <p:nvPr/>
        </p:nvGrpSpPr>
        <p:grpSpPr>
          <a:xfrm>
            <a:off x="0" y="104775"/>
            <a:ext cx="12192000" cy="864870"/>
            <a:chOff x="0" y="165"/>
            <a:chExt cx="19200" cy="1362"/>
          </a:xfrm>
        </p:grpSpPr>
        <p:sp>
          <p:nvSpPr>
            <p:cNvPr id="8" name="矩形: 圆角 1"/>
            <p:cNvSpPr/>
            <p:nvPr>
              <p:custDataLst>
                <p:tags r:id="rId13"/>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03</a:t>
              </a:r>
              <a:endParaRPr lang="zh-CN" altLang="en-US" sz="3200" b="1" dirty="0">
                <a:latin typeface="Arial" panose="020B0604020202020204" pitchFamily="34" charset="0"/>
                <a:cs typeface="Arial" panose="020B0604020202020204" pitchFamily="34" charset="0"/>
              </a:endParaRPr>
            </a:p>
          </p:txBody>
        </p:sp>
        <p:sp>
          <p:nvSpPr>
            <p:cNvPr id="9" name="文本框 8"/>
            <p:cNvSpPr txBox="1"/>
            <p:nvPr>
              <p:custDataLst>
                <p:tags r:id="rId14"/>
              </p:custDataLst>
            </p:nvPr>
          </p:nvSpPr>
          <p:spPr>
            <a:xfrm>
              <a:off x="1749" y="234"/>
              <a:ext cx="8844"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在车辆环境</a:t>
              </a:r>
              <a:r>
                <a:rPr lang="zh-CN" altLang="en-US" sz="2800" b="1" dirty="0">
                  <a:solidFill>
                    <a:srgbClr val="8CBEE6"/>
                  </a:solidFill>
                  <a:latin typeface="Arial" panose="020B0604020202020204" pitchFamily="34" charset="0"/>
                  <a:cs typeface="Arial" panose="020B0604020202020204" pitchFamily="34" charset="0"/>
                  <a:sym typeface="+mn-ea"/>
                </a:rPr>
                <a:t>感知中的应用</a:t>
              </a:r>
              <a:r>
                <a:rPr lang="zh-CN" altLang="en-US" sz="2800" b="1" dirty="0">
                  <a:solidFill>
                    <a:srgbClr val="8CBEE6"/>
                  </a:solidFill>
                  <a:latin typeface="Arial" panose="020B0604020202020204" pitchFamily="34" charset="0"/>
                  <a:cs typeface="Arial" panose="020B0604020202020204" pitchFamily="34" charset="0"/>
                  <a:sym typeface="+mn-ea"/>
                </a:rPr>
                <a:t>方向</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26" name="矩形 25"/>
            <p:cNvSpPr/>
            <p:nvPr>
              <p:custDataLst>
                <p:tags r:id="rId15"/>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3" name="文本框 2"/>
          <p:cNvSpPr txBox="1"/>
          <p:nvPr/>
        </p:nvSpPr>
        <p:spPr>
          <a:xfrm>
            <a:off x="1110615" y="1022985"/>
            <a:ext cx="9330055" cy="1323340"/>
          </a:xfrm>
          <a:prstGeom prst="rect">
            <a:avLst/>
          </a:prstGeom>
          <a:noFill/>
        </p:spPr>
        <p:txBody>
          <a:bodyPr wrap="square" lIns="0" tIns="0" rIns="0" bIns="0" rtlCol="0">
            <a:spAutoFit/>
          </a:bodyPr>
          <a:p>
            <a:pPr algn="l"/>
            <a:endParaRPr lang="zh-CN" altLang="en-US" sz="1800">
              <a:solidFill>
                <a:schemeClr val="tx1"/>
              </a:solidFill>
              <a:latin typeface="+mj-ea"/>
              <a:ea typeface="+mj-ea"/>
              <a:sym typeface="+mn-ea"/>
            </a:endParaRPr>
          </a:p>
          <a:p>
            <a:pPr algn="l"/>
            <a:r>
              <a:rPr lang="zh-CN" altLang="en-US" sz="1800">
                <a:latin typeface="+mj-ea"/>
                <a:ea typeface="+mj-ea"/>
                <a:sym typeface="+mn-ea"/>
              </a:rPr>
              <a:t>对于自动驾驶场景中对</a:t>
            </a:r>
            <a:r>
              <a:rPr lang="en-US" altLang="zh-CN" sz="1800">
                <a:latin typeface="+mj-ea"/>
                <a:ea typeface="+mj-ea"/>
                <a:sym typeface="+mn-ea"/>
              </a:rPr>
              <a:t>WIFI</a:t>
            </a:r>
            <a:r>
              <a:rPr lang="zh-CN" altLang="en-US" sz="1800">
                <a:latin typeface="+mj-ea"/>
                <a:ea typeface="+mj-ea"/>
                <a:sym typeface="+mn-ea"/>
              </a:rPr>
              <a:t>信号可能的应用方法，我们更喜欢用一个车辆的</a:t>
            </a:r>
            <a:r>
              <a:rPr lang="en-US" altLang="zh-CN" sz="1800">
                <a:latin typeface="+mj-ea"/>
                <a:ea typeface="+mj-ea"/>
                <a:sym typeface="+mn-ea"/>
              </a:rPr>
              <a:t>HMI(Human Machine Interface)人机界面</a:t>
            </a:r>
            <a:r>
              <a:rPr lang="zh-CN" altLang="en-US" sz="1800">
                <a:latin typeface="+mj-ea"/>
                <a:ea typeface="+mj-ea"/>
                <a:sym typeface="+mn-ea"/>
              </a:rPr>
              <a:t>展示可能的实际效果，具体展示效果可从参赛文件中</a:t>
            </a:r>
            <a:r>
              <a:rPr lang="en-US" altLang="zh-CN" sz="1800">
                <a:latin typeface="+mj-ea"/>
                <a:ea typeface="+mj-ea"/>
                <a:sym typeface="+mn-ea"/>
              </a:rPr>
              <a:t>Auto HMI.exe</a:t>
            </a:r>
            <a:r>
              <a:rPr lang="zh-CN" altLang="en-US" sz="1800">
                <a:latin typeface="+mj-ea"/>
                <a:ea typeface="+mj-ea"/>
                <a:sym typeface="+mn-ea"/>
              </a:rPr>
              <a:t>文件和</a:t>
            </a:r>
            <a:r>
              <a:rPr lang="en-US" altLang="zh-CN" sz="1800">
                <a:latin typeface="+mj-ea"/>
                <a:ea typeface="+mj-ea"/>
                <a:sym typeface="+mn-ea"/>
              </a:rPr>
              <a:t>Auto HMI.mp4</a:t>
            </a:r>
            <a:r>
              <a:rPr lang="zh-CN" altLang="en-US" sz="1800">
                <a:latin typeface="+mj-ea"/>
                <a:ea typeface="+mj-ea"/>
                <a:sym typeface="+mn-ea"/>
              </a:rPr>
              <a:t>演示视频中了解。</a:t>
            </a:r>
            <a:endParaRPr lang="zh-CN" altLang="en-US" sz="1800">
              <a:solidFill>
                <a:schemeClr val="tx1"/>
              </a:solidFill>
              <a:latin typeface="+mj-ea"/>
              <a:ea typeface="+mj-ea"/>
              <a:sym typeface="+mn-ea"/>
            </a:endParaRPr>
          </a:p>
          <a:p>
            <a:pPr algn="l"/>
            <a:endParaRPr lang="zh-CN" altLang="en-US" sz="1400" dirty="0" err="1" smtClean="0">
              <a:solidFill>
                <a:schemeClr val="tx2"/>
              </a:solidFill>
            </a:endParaRPr>
          </a:p>
        </p:txBody>
      </p:sp>
      <p:pic>
        <p:nvPicPr>
          <p:cNvPr id="2" name="图片 1" descr="屏幕截图 2023-12-11 230738"/>
          <p:cNvPicPr>
            <a:picLocks noChangeAspect="1"/>
          </p:cNvPicPr>
          <p:nvPr/>
        </p:nvPicPr>
        <p:blipFill>
          <a:blip r:embed="rId4"/>
          <a:stretch>
            <a:fillRect/>
          </a:stretch>
        </p:blipFill>
        <p:spPr>
          <a:xfrm>
            <a:off x="1120140" y="2538095"/>
            <a:ext cx="5813425" cy="3067685"/>
          </a:xfrm>
          <a:prstGeom prst="rect">
            <a:avLst/>
          </a:prstGeom>
        </p:spPr>
      </p:pic>
      <p:grpSp>
        <p:nvGrpSpPr>
          <p:cNvPr id="19" name="组合 18"/>
          <p:cNvGrpSpPr/>
          <p:nvPr/>
        </p:nvGrpSpPr>
        <p:grpSpPr>
          <a:xfrm>
            <a:off x="7470775" y="2400300"/>
            <a:ext cx="3045460" cy="1327150"/>
            <a:chOff x="12595" y="3780"/>
            <a:chExt cx="4796" cy="2090"/>
          </a:xfrm>
        </p:grpSpPr>
        <p:sp>
          <p:nvSpPr>
            <p:cNvPr id="15" name="圆角矩形 14"/>
            <p:cNvSpPr/>
            <p:nvPr/>
          </p:nvSpPr>
          <p:spPr>
            <a:xfrm>
              <a:off x="12595" y="3780"/>
              <a:ext cx="4796" cy="209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14" name="文本框 13"/>
            <p:cNvSpPr txBox="1"/>
            <p:nvPr/>
          </p:nvSpPr>
          <p:spPr>
            <a:xfrm>
              <a:off x="12813" y="4095"/>
              <a:ext cx="4360" cy="1420"/>
            </a:xfrm>
            <a:prstGeom prst="rect">
              <a:avLst/>
            </a:prstGeom>
            <a:noFill/>
          </p:spPr>
          <p:txBody>
            <a:bodyPr wrap="square" lIns="0" tIns="0" rIns="0" bIns="0" rtlCol="0">
              <a:noAutofit/>
            </a:bodyPr>
            <a:p>
              <a:pPr algn="l"/>
              <a:r>
                <a:rPr lang="zh-CN" altLang="en-US" sz="1800">
                  <a:latin typeface="+mj-ea"/>
                  <a:ea typeface="+mj-ea"/>
                  <a:sym typeface="+mn-ea"/>
                </a:rPr>
                <a:t>可由</a:t>
              </a:r>
              <a:r>
                <a:rPr lang="en-US" altLang="zh-CN" sz="1800">
                  <a:latin typeface="+mj-ea"/>
                  <a:ea typeface="+mj-ea"/>
                  <a:sym typeface="+mn-ea"/>
                </a:rPr>
                <a:t>WiFi</a:t>
              </a:r>
              <a:r>
                <a:rPr lang="zh-CN" altLang="en-US" sz="1800">
                  <a:latin typeface="+mj-ea"/>
                  <a:ea typeface="+mj-ea"/>
                  <a:sym typeface="+mn-ea"/>
                </a:rPr>
                <a:t>信号全局判断障碍物</a:t>
              </a:r>
              <a:r>
                <a:rPr lang="zh-CN" altLang="en-US" sz="1800">
                  <a:latin typeface="+mj-ea"/>
                  <a:ea typeface="+mj-ea"/>
                  <a:sym typeface="+mn-ea"/>
                </a:rPr>
                <a:t>方向，再由超声波雷达指向对应位置精准识障。</a:t>
              </a:r>
              <a:endParaRPr lang="zh-CN" altLang="en-US" sz="1800">
                <a:latin typeface="+mj-ea"/>
                <a:ea typeface="+mj-ea"/>
              </a:endParaRPr>
            </a:p>
            <a:p>
              <a:pPr algn="l"/>
              <a:endParaRPr lang="zh-CN" altLang="en-US" sz="1400" dirty="0" err="1" smtClean="0">
                <a:solidFill>
                  <a:schemeClr val="tx2"/>
                </a:solidFill>
              </a:endParaRPr>
            </a:p>
          </p:txBody>
        </p:sp>
      </p:grpSp>
      <p:pic>
        <p:nvPicPr>
          <p:cNvPr id="16" name="图片 15" descr="屏幕截图 2023-12-11 230738"/>
          <p:cNvPicPr>
            <a:picLocks noChangeAspect="1"/>
          </p:cNvPicPr>
          <p:nvPr>
            <p:custDataLst>
              <p:tags r:id="rId5"/>
            </p:custDataLst>
          </p:nvPr>
        </p:nvPicPr>
        <p:blipFill>
          <a:blip r:embed="rId4"/>
          <a:srcRect l="57493" t="19540" r="35734" b="67330"/>
          <a:stretch>
            <a:fillRect/>
          </a:stretch>
        </p:blipFill>
        <p:spPr>
          <a:xfrm>
            <a:off x="7971155" y="3913505"/>
            <a:ext cx="1327150" cy="1357630"/>
          </a:xfrm>
          <a:prstGeom prst="rect">
            <a:avLst/>
          </a:prstGeom>
        </p:spPr>
      </p:pic>
      <p:sp>
        <p:nvSpPr>
          <p:cNvPr id="17" name="文本框 16"/>
          <p:cNvSpPr txBox="1"/>
          <p:nvPr>
            <p:custDataLst>
              <p:tags r:id="rId6"/>
            </p:custDataLst>
          </p:nvPr>
        </p:nvSpPr>
        <p:spPr>
          <a:xfrm>
            <a:off x="9406255" y="3913505"/>
            <a:ext cx="1941195" cy="2274570"/>
          </a:xfrm>
          <a:prstGeom prst="rect">
            <a:avLst/>
          </a:prstGeom>
          <a:noFill/>
        </p:spPr>
        <p:txBody>
          <a:bodyPr wrap="square" lIns="0" tIns="0" rIns="0" bIns="0" rtlCol="0">
            <a:noAutofit/>
          </a:bodyPr>
          <a:p>
            <a:pPr algn="l"/>
            <a:r>
              <a:rPr lang="zh-CN" altLang="en-US" sz="1800">
                <a:latin typeface="+mj-ea"/>
                <a:ea typeface="+mj-ea"/>
                <a:sym typeface="+mn-ea"/>
              </a:rPr>
              <a:t>当</a:t>
            </a:r>
            <a:r>
              <a:rPr lang="en-US" altLang="zh-CN" sz="1800">
                <a:latin typeface="+mj-ea"/>
                <a:ea typeface="+mj-ea"/>
                <a:sym typeface="+mn-ea"/>
              </a:rPr>
              <a:t>Left</a:t>
            </a:r>
            <a:r>
              <a:rPr lang="zh-CN" altLang="en-US" sz="1800">
                <a:latin typeface="+mj-ea"/>
                <a:ea typeface="+mj-ea"/>
                <a:sym typeface="+mn-ea"/>
              </a:rPr>
              <a:t>和其上方小点同时闪烁时代表左前方存在障碍。</a:t>
            </a:r>
            <a:endParaRPr lang="zh-CN" altLang="en-US" sz="1800">
              <a:latin typeface="+mj-ea"/>
              <a:ea typeface="+mj-ea"/>
              <a:sym typeface="+mn-ea"/>
            </a:endParaRPr>
          </a:p>
          <a:p>
            <a:pPr algn="l"/>
            <a:endParaRPr lang="zh-CN" altLang="en-US" sz="1800">
              <a:latin typeface="+mj-ea"/>
              <a:ea typeface="+mj-ea"/>
              <a:sym typeface="+mn-ea"/>
            </a:endParaRPr>
          </a:p>
          <a:p>
            <a:pPr algn="l"/>
            <a:r>
              <a:rPr lang="en-US" altLang="zh-CN" sz="1800">
                <a:latin typeface="+mj-ea"/>
                <a:ea typeface="+mj-ea"/>
                <a:sym typeface="+mn-ea"/>
              </a:rPr>
              <a:t>Left</a:t>
            </a:r>
            <a:r>
              <a:rPr lang="zh-CN" altLang="en-US" sz="1800">
                <a:latin typeface="+mj-ea"/>
                <a:ea typeface="+mj-ea"/>
                <a:sym typeface="+mn-ea"/>
              </a:rPr>
              <a:t>单独闪烁时代表正左方出现障碍。</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其他方向同理。</a:t>
            </a:r>
            <a:endParaRPr lang="zh-CN" altLang="en-US" sz="1800">
              <a:latin typeface="+mj-ea"/>
              <a:ea typeface="+mj-ea"/>
            </a:endParaRPr>
          </a:p>
          <a:p>
            <a:pPr algn="l"/>
            <a:endParaRPr lang="zh-CN" altLang="en-US" sz="1400" dirty="0" err="1" smtClean="0">
              <a:solidFill>
                <a:schemeClr val="tx2"/>
              </a:solidFill>
            </a:endParaRPr>
          </a:p>
        </p:txBody>
      </p:sp>
      <p:pic>
        <p:nvPicPr>
          <p:cNvPr id="18" name="图片 17"/>
          <p:cNvPicPr>
            <a:picLocks noChangeAspect="1"/>
          </p:cNvPicPr>
          <p:nvPr>
            <p:custDataLst>
              <p:tags r:id="rId7"/>
            </p:custDataLst>
          </p:nvPr>
        </p:nvPicPr>
        <p:blipFill>
          <a:blip r:embed="rId8"/>
          <a:stretch>
            <a:fillRect/>
          </a:stretch>
        </p:blipFill>
        <p:spPr>
          <a:xfrm>
            <a:off x="7318375" y="3913505"/>
            <a:ext cx="545465" cy="545465"/>
          </a:xfrm>
          <a:prstGeom prst="rect">
            <a:avLst/>
          </a:prstGeom>
        </p:spPr>
      </p:pic>
      <p:grpSp>
        <p:nvGrpSpPr>
          <p:cNvPr id="4" name="组合 3"/>
          <p:cNvGrpSpPr/>
          <p:nvPr/>
        </p:nvGrpSpPr>
        <p:grpSpPr>
          <a:xfrm>
            <a:off x="0" y="104775"/>
            <a:ext cx="12192000" cy="864870"/>
            <a:chOff x="0" y="165"/>
            <a:chExt cx="19200" cy="1362"/>
          </a:xfrm>
        </p:grpSpPr>
        <p:sp>
          <p:nvSpPr>
            <p:cNvPr id="8" name="矩形: 圆角 1"/>
            <p:cNvSpPr/>
            <p:nvPr>
              <p:custDataLst>
                <p:tags r:id="rId9"/>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03</a:t>
              </a:r>
              <a:endParaRPr lang="zh-CN" altLang="en-US" sz="3200" b="1" dirty="0">
                <a:latin typeface="Arial" panose="020B0604020202020204" pitchFamily="34" charset="0"/>
                <a:cs typeface="Arial" panose="020B0604020202020204" pitchFamily="34" charset="0"/>
              </a:endParaRPr>
            </a:p>
          </p:txBody>
        </p:sp>
        <p:sp>
          <p:nvSpPr>
            <p:cNvPr id="9" name="文本框 8"/>
            <p:cNvSpPr txBox="1"/>
            <p:nvPr>
              <p:custDataLst>
                <p:tags r:id="rId10"/>
              </p:custDataLst>
            </p:nvPr>
          </p:nvSpPr>
          <p:spPr>
            <a:xfrm>
              <a:off x="1749" y="234"/>
              <a:ext cx="8844"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在车辆环境</a:t>
              </a:r>
              <a:r>
                <a:rPr lang="zh-CN" altLang="en-US" sz="2800" b="1" dirty="0">
                  <a:solidFill>
                    <a:srgbClr val="8CBEE6"/>
                  </a:solidFill>
                  <a:latin typeface="Arial" panose="020B0604020202020204" pitchFamily="34" charset="0"/>
                  <a:cs typeface="Arial" panose="020B0604020202020204" pitchFamily="34" charset="0"/>
                  <a:sym typeface="+mn-ea"/>
                </a:rPr>
                <a:t>感知中的应用</a:t>
              </a:r>
              <a:r>
                <a:rPr lang="zh-CN" altLang="en-US" sz="2800" b="1" dirty="0">
                  <a:solidFill>
                    <a:srgbClr val="8CBEE6"/>
                  </a:solidFill>
                  <a:latin typeface="Arial" panose="020B0604020202020204" pitchFamily="34" charset="0"/>
                  <a:cs typeface="Arial" panose="020B0604020202020204" pitchFamily="34" charset="0"/>
                  <a:sym typeface="+mn-ea"/>
                </a:rPr>
                <a:t>方向</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26" name="矩形 25"/>
            <p:cNvSpPr/>
            <p:nvPr>
              <p:custDataLst>
                <p:tags r:id="rId11"/>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grpSp>
        <p:nvGrpSpPr>
          <p:cNvPr id="4" name="组合 3"/>
          <p:cNvGrpSpPr/>
          <p:nvPr/>
        </p:nvGrpSpPr>
        <p:grpSpPr>
          <a:xfrm>
            <a:off x="2996565" y="1970405"/>
            <a:ext cx="6449695" cy="2491740"/>
            <a:chOff x="4718" y="1967"/>
            <a:chExt cx="10157" cy="3924"/>
          </a:xfrm>
        </p:grpSpPr>
        <p:grpSp>
          <p:nvGrpSpPr>
            <p:cNvPr id="11" name="组合 10"/>
            <p:cNvGrpSpPr/>
            <p:nvPr/>
          </p:nvGrpSpPr>
          <p:grpSpPr>
            <a:xfrm>
              <a:off x="4718" y="2018"/>
              <a:ext cx="1228" cy="727"/>
              <a:chOff x="4141695" y="869577"/>
              <a:chExt cx="779929" cy="461665"/>
            </a:xfrm>
          </p:grpSpPr>
          <p:sp>
            <p:nvSpPr>
              <p:cNvPr id="6" name="平行四边形 5"/>
              <p:cNvSpPr/>
              <p:nvPr/>
            </p:nvSpPr>
            <p:spPr>
              <a:xfrm>
                <a:off x="4141695" y="869577"/>
                <a:ext cx="779929" cy="461665"/>
              </a:xfrm>
              <a:prstGeom prst="parallelogram">
                <a:avLst>
                  <a:gd name="adj" fmla="val 36111"/>
                </a:avLst>
              </a:prstGeom>
              <a:solidFill>
                <a:srgbClr val="294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10" name="文本框 9"/>
              <p:cNvSpPr txBox="1"/>
              <p:nvPr/>
            </p:nvSpPr>
            <p:spPr>
              <a:xfrm>
                <a:off x="4141695" y="869577"/>
                <a:ext cx="779928" cy="460375"/>
              </a:xfrm>
              <a:prstGeom prst="rect">
                <a:avLst/>
              </a:prstGeom>
              <a:solidFill>
                <a:srgbClr val="66BAB4"/>
              </a:solidFill>
              <a:ln>
                <a:noFill/>
              </a:ln>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01</a:t>
                </a:r>
                <a:endParaRPr lang="zh-CN" altLang="en-US" sz="2400" b="1" dirty="0">
                  <a:solidFill>
                    <a:schemeClr val="bg1"/>
                  </a:solidFill>
                  <a:latin typeface="Arial" panose="020B0604020202020204" pitchFamily="34" charset="0"/>
                  <a:cs typeface="Arial" panose="020B0604020202020204" pitchFamily="34" charset="0"/>
                </a:endParaRPr>
              </a:p>
            </p:txBody>
          </p:sp>
        </p:grpSp>
        <p:sp>
          <p:nvSpPr>
            <p:cNvPr id="21" name="文本框 20"/>
            <p:cNvSpPr txBox="1"/>
            <p:nvPr/>
          </p:nvSpPr>
          <p:spPr>
            <a:xfrm>
              <a:off x="7347" y="1967"/>
              <a:ext cx="6304" cy="822"/>
            </a:xfrm>
            <a:prstGeom prst="rect">
              <a:avLst/>
            </a:prstGeom>
            <a:noFill/>
          </p:spPr>
          <p:txBody>
            <a:bodyPr wrap="square" rtlCol="0">
              <a:spAutoFit/>
            </a:bodyPr>
            <a:lstStyle/>
            <a:p>
              <a:r>
                <a:rPr lang="en-US" altLang="zh-CN" sz="2800" b="1" dirty="0">
                  <a:solidFill>
                    <a:srgbClr val="8CBEE6"/>
                  </a:solidFill>
                  <a:latin typeface="Arial" panose="020B0604020202020204" pitchFamily="34" charset="0"/>
                  <a:cs typeface="Arial" panose="020B0604020202020204" pitchFamily="34" charset="0"/>
                  <a:sym typeface="+mn-ea"/>
                </a:rPr>
                <a:t>参赛项目背景</a:t>
              </a:r>
              <a:endParaRPr lang="en-US" altLang="zh-CN" sz="2800" b="1" dirty="0">
                <a:solidFill>
                  <a:srgbClr val="8CBEE6"/>
                </a:solidFill>
                <a:latin typeface="Arial" panose="020B0604020202020204" pitchFamily="34" charset="0"/>
                <a:cs typeface="Arial" panose="020B0604020202020204" pitchFamily="34" charset="0"/>
              </a:endParaRPr>
            </a:p>
          </p:txBody>
        </p:sp>
        <p:sp>
          <p:nvSpPr>
            <p:cNvPr id="22" name="文本框 21"/>
            <p:cNvSpPr txBox="1"/>
            <p:nvPr/>
          </p:nvSpPr>
          <p:spPr>
            <a:xfrm>
              <a:off x="7347" y="5069"/>
              <a:ext cx="7529" cy="822"/>
            </a:xfrm>
            <a:prstGeom prst="rect">
              <a:avLst/>
            </a:prstGeom>
            <a:noFill/>
          </p:spPr>
          <p:txBody>
            <a:bodyPr wrap="square" rtlCol="0">
              <a:spAutoFit/>
            </a:bodyPr>
            <a:lstStyle>
              <a:defPPr>
                <a:defRPr lang="zh-CN"/>
              </a:defPPr>
              <a:lvl1pPr>
                <a:defRPr sz="2800" b="1">
                  <a:solidFill>
                    <a:srgbClr val="002900"/>
                  </a:solidFill>
                  <a:latin typeface="Arial" panose="020B0604020202020204" pitchFamily="34" charset="0"/>
                  <a:cs typeface="Arial" panose="020B0604020202020204" pitchFamily="34" charset="0"/>
                </a:defRPr>
              </a:lvl1pPr>
            </a:lstStyle>
            <a:p>
              <a:pPr algn="l">
                <a:buClrTx/>
                <a:buSzTx/>
                <a:buFontTx/>
              </a:pPr>
              <a:r>
                <a:rPr lang="zh-CN" altLang="en-US" dirty="0">
                  <a:solidFill>
                    <a:srgbClr val="8CBEE6"/>
                  </a:solidFill>
                </a:rPr>
                <a:t>在汽车领域的应用</a:t>
              </a:r>
              <a:r>
                <a:rPr lang="zh-CN" altLang="en-US" dirty="0">
                  <a:solidFill>
                    <a:srgbClr val="8CBEE6"/>
                  </a:solidFill>
                </a:rPr>
                <a:t>实例</a:t>
              </a:r>
              <a:endParaRPr lang="zh-CN" altLang="en-US" dirty="0">
                <a:solidFill>
                  <a:srgbClr val="8CBEE6"/>
                </a:solidFill>
              </a:endParaRPr>
            </a:p>
          </p:txBody>
        </p:sp>
        <p:sp>
          <p:nvSpPr>
            <p:cNvPr id="31" name="文本框 30"/>
            <p:cNvSpPr txBox="1"/>
            <p:nvPr/>
          </p:nvSpPr>
          <p:spPr>
            <a:xfrm>
              <a:off x="7347" y="3518"/>
              <a:ext cx="5920" cy="822"/>
            </a:xfrm>
            <a:prstGeom prst="rect">
              <a:avLst/>
            </a:prstGeom>
            <a:noFill/>
          </p:spPr>
          <p:txBody>
            <a:bodyPr wrap="square" rtlCol="0">
              <a:spAutoFit/>
            </a:bodyPr>
            <a:lstStyle>
              <a:defPPr>
                <a:defRPr lang="zh-CN"/>
              </a:defPPr>
              <a:lvl1pPr>
                <a:defRPr sz="2800" b="1">
                  <a:solidFill>
                    <a:srgbClr val="002900"/>
                  </a:solidFill>
                  <a:latin typeface="Arial" panose="020B0604020202020204" pitchFamily="34" charset="0"/>
                  <a:cs typeface="Arial" panose="020B0604020202020204" pitchFamily="34" charset="0"/>
                </a:defRPr>
              </a:lvl1pPr>
            </a:lstStyle>
            <a:p>
              <a:pPr algn="l">
                <a:buClrTx/>
                <a:buSzTx/>
                <a:buFontTx/>
              </a:pPr>
              <a:r>
                <a:rPr lang="zh-CN" altLang="en-US" dirty="0">
                  <a:solidFill>
                    <a:srgbClr val="8CBEE6"/>
                  </a:solidFill>
                </a:rPr>
                <a:t>模型</a:t>
              </a:r>
              <a:r>
                <a:rPr lang="zh-CN" altLang="en-US" dirty="0">
                  <a:solidFill>
                    <a:srgbClr val="8CBEE6"/>
                  </a:solidFill>
                </a:rPr>
                <a:t>细节</a:t>
              </a:r>
              <a:endParaRPr lang="zh-CN" altLang="en-US" dirty="0">
                <a:solidFill>
                  <a:srgbClr val="8CBEE6"/>
                </a:solidFill>
              </a:endParaRPr>
            </a:p>
          </p:txBody>
        </p:sp>
        <p:grpSp>
          <p:nvGrpSpPr>
            <p:cNvPr id="41" name="组合 40"/>
            <p:cNvGrpSpPr/>
            <p:nvPr/>
          </p:nvGrpSpPr>
          <p:grpSpPr>
            <a:xfrm>
              <a:off x="4718" y="3568"/>
              <a:ext cx="1228" cy="727"/>
              <a:chOff x="4141695" y="869577"/>
              <a:chExt cx="779929" cy="461665"/>
            </a:xfrm>
          </p:grpSpPr>
          <p:sp>
            <p:nvSpPr>
              <p:cNvPr id="42" name="平行四边形 41"/>
              <p:cNvSpPr/>
              <p:nvPr/>
            </p:nvSpPr>
            <p:spPr>
              <a:xfrm>
                <a:off x="4141695" y="869577"/>
                <a:ext cx="779929" cy="461665"/>
              </a:xfrm>
              <a:prstGeom prst="parallelogram">
                <a:avLst>
                  <a:gd name="adj" fmla="val 36111"/>
                </a:avLst>
              </a:prstGeom>
              <a:solidFill>
                <a:srgbClr val="294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43" name="文本框 42"/>
              <p:cNvSpPr txBox="1"/>
              <p:nvPr/>
            </p:nvSpPr>
            <p:spPr>
              <a:xfrm>
                <a:off x="4141695" y="869577"/>
                <a:ext cx="779928" cy="460375"/>
              </a:xfrm>
              <a:prstGeom prst="rect">
                <a:avLst/>
              </a:prstGeom>
              <a:solidFill>
                <a:srgbClr val="66BAB4"/>
              </a:solidFill>
              <a:ln>
                <a:noFill/>
              </a:ln>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02</a:t>
                </a:r>
                <a:endParaRPr lang="zh-CN" altLang="en-US" sz="2400" b="1" dirty="0">
                  <a:solidFill>
                    <a:schemeClr val="bg1"/>
                  </a:solidFill>
                  <a:latin typeface="Arial" panose="020B0604020202020204" pitchFamily="34" charset="0"/>
                  <a:cs typeface="Arial" panose="020B0604020202020204" pitchFamily="34" charset="0"/>
                </a:endParaRPr>
              </a:p>
            </p:txBody>
          </p:sp>
        </p:grpSp>
        <p:grpSp>
          <p:nvGrpSpPr>
            <p:cNvPr id="44" name="组合 43"/>
            <p:cNvGrpSpPr/>
            <p:nvPr/>
          </p:nvGrpSpPr>
          <p:grpSpPr>
            <a:xfrm>
              <a:off x="4718" y="5118"/>
              <a:ext cx="1228" cy="727"/>
              <a:chOff x="4141695" y="869577"/>
              <a:chExt cx="779929" cy="461665"/>
            </a:xfrm>
          </p:grpSpPr>
          <p:sp>
            <p:nvSpPr>
              <p:cNvPr id="45" name="平行四边形 44"/>
              <p:cNvSpPr/>
              <p:nvPr/>
            </p:nvSpPr>
            <p:spPr>
              <a:xfrm>
                <a:off x="4141695" y="869577"/>
                <a:ext cx="779929" cy="461665"/>
              </a:xfrm>
              <a:prstGeom prst="parallelogram">
                <a:avLst>
                  <a:gd name="adj" fmla="val 36111"/>
                </a:avLst>
              </a:prstGeom>
              <a:solidFill>
                <a:srgbClr val="294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46" name="文本框 45"/>
              <p:cNvSpPr txBox="1"/>
              <p:nvPr/>
            </p:nvSpPr>
            <p:spPr>
              <a:xfrm>
                <a:off x="4141695" y="869577"/>
                <a:ext cx="779928" cy="460375"/>
              </a:xfrm>
              <a:prstGeom prst="rect">
                <a:avLst/>
              </a:prstGeom>
              <a:solidFill>
                <a:srgbClr val="99D1CD"/>
              </a:solidFill>
              <a:ln>
                <a:noFill/>
              </a:ln>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03</a:t>
                </a:r>
                <a:endParaRPr lang="zh-CN" altLang="en-US" sz="2400" b="1" dirty="0">
                  <a:solidFill>
                    <a:schemeClr val="bg1"/>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grpSp>
        <p:nvGrpSpPr>
          <p:cNvPr id="9" name="组合 8"/>
          <p:cNvGrpSpPr/>
          <p:nvPr/>
        </p:nvGrpSpPr>
        <p:grpSpPr>
          <a:xfrm>
            <a:off x="3500120" y="3168015"/>
            <a:ext cx="5672455" cy="521970"/>
            <a:chOff x="4718" y="4989"/>
            <a:chExt cx="8933" cy="822"/>
          </a:xfrm>
        </p:grpSpPr>
        <p:grpSp>
          <p:nvGrpSpPr>
            <p:cNvPr id="3" name="组合 2"/>
            <p:cNvGrpSpPr/>
            <p:nvPr/>
          </p:nvGrpSpPr>
          <p:grpSpPr>
            <a:xfrm>
              <a:off x="4718" y="5040"/>
              <a:ext cx="1228" cy="727"/>
              <a:chOff x="4141695" y="869577"/>
              <a:chExt cx="779929" cy="461665"/>
            </a:xfrm>
          </p:grpSpPr>
          <p:sp>
            <p:nvSpPr>
              <p:cNvPr id="4" name="平行四边形 3"/>
              <p:cNvSpPr/>
              <p:nvPr>
                <p:custDataLst>
                  <p:tags r:id="rId1"/>
                </p:custDataLst>
              </p:nvPr>
            </p:nvSpPr>
            <p:spPr>
              <a:xfrm>
                <a:off x="4141695" y="869577"/>
                <a:ext cx="779929" cy="461665"/>
              </a:xfrm>
              <a:prstGeom prst="parallelogram">
                <a:avLst>
                  <a:gd name="adj" fmla="val 36111"/>
                </a:avLst>
              </a:prstGeom>
              <a:solidFill>
                <a:srgbClr val="294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000" b="1" dirty="0">
                  <a:latin typeface="Arial" panose="020B0604020202020204" pitchFamily="34" charset="0"/>
                  <a:cs typeface="Arial" panose="020B0604020202020204" pitchFamily="34" charset="0"/>
                </a:endParaRPr>
              </a:p>
            </p:txBody>
          </p:sp>
          <p:sp>
            <p:nvSpPr>
              <p:cNvPr id="5" name="文本框 4"/>
              <p:cNvSpPr txBox="1"/>
              <p:nvPr>
                <p:custDataLst>
                  <p:tags r:id="rId2"/>
                </p:custDataLst>
              </p:nvPr>
            </p:nvSpPr>
            <p:spPr>
              <a:xfrm>
                <a:off x="4141695" y="869577"/>
                <a:ext cx="779928" cy="460375"/>
              </a:xfrm>
              <a:prstGeom prst="rect">
                <a:avLst/>
              </a:prstGeom>
              <a:solidFill>
                <a:srgbClr val="66BAB4"/>
              </a:solidFill>
              <a:ln>
                <a:noFill/>
              </a:ln>
            </p:spPr>
            <p:txBody>
              <a:bodyPr wrap="square" rtlCol="0">
                <a:spAutoFit/>
              </a:bodyPr>
              <a:p>
                <a:pPr algn="ctr"/>
                <a:r>
                  <a:rPr lang="en-US" altLang="zh-CN" sz="2400" b="1" dirty="0">
                    <a:solidFill>
                      <a:schemeClr val="bg1"/>
                    </a:solidFill>
                    <a:latin typeface="Arial" panose="020B0604020202020204" pitchFamily="34" charset="0"/>
                    <a:cs typeface="Arial" panose="020B0604020202020204" pitchFamily="34" charset="0"/>
                  </a:rPr>
                  <a:t>01</a:t>
                </a:r>
                <a:endParaRPr lang="zh-CN" altLang="en-US" sz="2400" b="1" dirty="0">
                  <a:solidFill>
                    <a:schemeClr val="bg1"/>
                  </a:solidFill>
                  <a:latin typeface="Arial" panose="020B0604020202020204" pitchFamily="34" charset="0"/>
                  <a:cs typeface="Arial" panose="020B0604020202020204" pitchFamily="34" charset="0"/>
                </a:endParaRPr>
              </a:p>
            </p:txBody>
          </p:sp>
        </p:grpSp>
        <p:sp>
          <p:nvSpPr>
            <p:cNvPr id="7" name="文本框 6"/>
            <p:cNvSpPr txBox="1"/>
            <p:nvPr>
              <p:custDataLst>
                <p:tags r:id="rId3"/>
              </p:custDataLst>
            </p:nvPr>
          </p:nvSpPr>
          <p:spPr>
            <a:xfrm>
              <a:off x="7347" y="4989"/>
              <a:ext cx="6304" cy="822"/>
            </a:xfrm>
            <a:prstGeom prst="rect">
              <a:avLst/>
            </a:prstGeom>
            <a:noFill/>
          </p:spPr>
          <p:txBody>
            <a:bodyPr wrap="square" rtlCol="0">
              <a:spAutoFit/>
            </a:bodyPr>
            <a:p>
              <a:r>
                <a:rPr lang="en-US" altLang="zh-CN" sz="2800" b="1" dirty="0">
                  <a:solidFill>
                    <a:srgbClr val="8CBEE6"/>
                  </a:solidFill>
                  <a:latin typeface="Arial" panose="020B0604020202020204" pitchFamily="34" charset="0"/>
                  <a:cs typeface="Arial" panose="020B0604020202020204" pitchFamily="34" charset="0"/>
                  <a:sym typeface="+mn-ea"/>
                </a:rPr>
                <a:t>参赛项目背景</a:t>
              </a:r>
              <a:endParaRPr lang="en-US" altLang="zh-CN" sz="2800" b="1" dirty="0">
                <a:solidFill>
                  <a:srgbClr val="8CBEE6"/>
                </a:solidFill>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16" name="Rectangle 20"/>
          <p:cNvSpPr/>
          <p:nvPr>
            <p:custDataLst>
              <p:tags r:id="rId4"/>
            </p:custDataLst>
          </p:nvPr>
        </p:nvSpPr>
        <p:spPr>
          <a:xfrm>
            <a:off x="495168" y="1108676"/>
            <a:ext cx="10978330" cy="1004570"/>
          </a:xfrm>
          <a:prstGeom prst="rect">
            <a:avLst/>
          </a:prstGeom>
        </p:spPr>
        <p:txBody>
          <a:bodyPr wrap="square">
            <a:spAutoFit/>
          </a:bodyPr>
          <a:p>
            <a:pPr>
              <a:lnSpc>
                <a:spcPct val="110000"/>
              </a:lnSpc>
              <a:spcAft>
                <a:spcPts val="450"/>
              </a:spcAft>
            </a:pPr>
            <a:r>
              <a:rPr lang="zh-CN">
                <a:solidFill>
                  <a:schemeClr val="accent2">
                    <a:lumMod val="60000"/>
                    <a:lumOff val="40000"/>
                  </a:schemeClr>
                </a:solidFill>
                <a:latin typeface="VW Text" panose="020B0504040200000003" pitchFamily="34" charset="0"/>
                <a:sym typeface="+mn-ea"/>
              </a:rPr>
              <a:t>汽车的</a:t>
            </a:r>
            <a:r>
              <a:rPr>
                <a:solidFill>
                  <a:schemeClr val="accent2">
                    <a:lumMod val="60000"/>
                    <a:lumOff val="40000"/>
                  </a:schemeClr>
                </a:solidFill>
                <a:latin typeface="VW Text" panose="020B0504040200000003" pitchFamily="34" charset="0"/>
                <a:sym typeface="+mn-ea"/>
              </a:rPr>
              <a:t>环境感知</a:t>
            </a:r>
            <a:r>
              <a:rPr>
                <a:latin typeface="VW Text" panose="020B0504040200000003" pitchFamily="34" charset="0"/>
                <a:sym typeface="+mn-ea"/>
              </a:rPr>
              <a:t>主要是</a:t>
            </a:r>
            <a:r>
              <a:rPr lang="zh-CN">
                <a:latin typeface="VW Text" panose="020B0504040200000003" pitchFamily="34" charset="0"/>
                <a:sym typeface="+mn-ea"/>
              </a:rPr>
              <a:t>指</a:t>
            </a:r>
            <a:r>
              <a:rPr>
                <a:latin typeface="VW Text" panose="020B0504040200000003" pitchFamily="34" charset="0"/>
                <a:sym typeface="+mn-ea"/>
              </a:rPr>
              <a:t>利用激光雷达、毫米波雷达、超声波雷达以及车载高清摄像头等传感器获取汽车行驶过程中的外界环境信息</a:t>
            </a:r>
            <a:r>
              <a:rPr lang="zh-CN">
                <a:latin typeface="VW Text" panose="020B0504040200000003" pitchFamily="34" charset="0"/>
                <a:ea typeface="宋体" panose="02010600030101010101" pitchFamily="2" charset="-122"/>
                <a:sym typeface="+mn-ea"/>
              </a:rPr>
              <a:t>。除了这些常见的传感器设备，本组参赛的</a:t>
            </a:r>
            <a:r>
              <a:rPr lang="en-US" altLang="zh-CN">
                <a:latin typeface="VW Text" panose="020B0504040200000003" pitchFamily="34" charset="0"/>
                <a:ea typeface="宋体" panose="02010600030101010101" pitchFamily="2" charset="-122"/>
                <a:sym typeface="+mn-ea"/>
              </a:rPr>
              <a:t>idea</a:t>
            </a:r>
            <a:r>
              <a:rPr lang="zh-CN" altLang="en-US">
                <a:latin typeface="VW Text" panose="020B0504040200000003" pitchFamily="34" charset="0"/>
                <a:ea typeface="宋体" panose="02010600030101010101" pitchFamily="2" charset="-122"/>
                <a:sym typeface="+mn-ea"/>
              </a:rPr>
              <a:t>在于使用人工智能技术探索</a:t>
            </a:r>
            <a:r>
              <a:rPr lang="en-US" altLang="zh-CN" b="1">
                <a:solidFill>
                  <a:srgbClr val="DA0C1F"/>
                </a:solidFill>
                <a:latin typeface="VW Text" panose="020B0504040200000003" pitchFamily="34" charset="0"/>
                <a:ea typeface="宋体" panose="02010600030101010101" pitchFamily="2" charset="-122"/>
                <a:sym typeface="+mn-ea"/>
              </a:rPr>
              <a:t>WiFi</a:t>
            </a:r>
            <a:r>
              <a:rPr lang="zh-CN" altLang="en-US" b="1">
                <a:solidFill>
                  <a:srgbClr val="DA0C1F"/>
                </a:solidFill>
                <a:latin typeface="VW Text" panose="020B0504040200000003" pitchFamily="34" charset="0"/>
                <a:ea typeface="宋体" panose="02010600030101010101" pitchFamily="2" charset="-122"/>
                <a:sym typeface="+mn-ea"/>
              </a:rPr>
              <a:t>信号</a:t>
            </a:r>
            <a:r>
              <a:rPr lang="zh-CN" altLang="en-US">
                <a:latin typeface="VW Text" panose="020B0504040200000003" pitchFamily="34" charset="0"/>
                <a:ea typeface="宋体" panose="02010600030101010101" pitchFamily="2" charset="-122"/>
                <a:sym typeface="+mn-ea"/>
              </a:rPr>
              <a:t>在</a:t>
            </a:r>
            <a:r>
              <a:rPr>
                <a:latin typeface="VW Text" panose="020B0504040200000003" pitchFamily="34" charset="0"/>
                <a:sym typeface="+mn-ea"/>
              </a:rPr>
              <a:t>数字工厂</a:t>
            </a:r>
            <a:r>
              <a:rPr>
                <a:latin typeface="VW Text" panose="020B0504040200000003" pitchFamily="34" charset="0"/>
                <a:sym typeface="+mn-ea"/>
              </a:rPr>
              <a:t>与自动驾驶领域可能的应用。</a:t>
            </a:r>
            <a:endParaRPr>
              <a:latin typeface="VW Text" panose="020B0504040200000003" pitchFamily="34" charset="0"/>
              <a:sym typeface="+mn-ea"/>
            </a:endParaRPr>
          </a:p>
        </p:txBody>
      </p:sp>
      <p:grpSp>
        <p:nvGrpSpPr>
          <p:cNvPr id="2" name="组合 1"/>
          <p:cNvGrpSpPr/>
          <p:nvPr/>
        </p:nvGrpSpPr>
        <p:grpSpPr>
          <a:xfrm>
            <a:off x="1365250" y="2254885"/>
            <a:ext cx="9703435" cy="3869690"/>
            <a:chOff x="2803" y="4072"/>
            <a:chExt cx="15281" cy="6094"/>
          </a:xfrm>
        </p:grpSpPr>
        <p:sp>
          <p:nvSpPr>
            <p:cNvPr id="40" name="椭圆 39"/>
            <p:cNvSpPr/>
            <p:nvPr/>
          </p:nvSpPr>
          <p:spPr>
            <a:xfrm>
              <a:off x="6424" y="4440"/>
              <a:ext cx="5509" cy="5327"/>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28" name="组合 27"/>
            <p:cNvGrpSpPr/>
            <p:nvPr/>
          </p:nvGrpSpPr>
          <p:grpSpPr>
            <a:xfrm>
              <a:off x="3414" y="7586"/>
              <a:ext cx="2120" cy="2581"/>
              <a:chOff x="769" y="5207"/>
              <a:chExt cx="2881" cy="3554"/>
            </a:xfrm>
          </p:grpSpPr>
          <p:grpSp>
            <p:nvGrpSpPr>
              <p:cNvPr id="7" name="组合 6"/>
              <p:cNvGrpSpPr/>
              <p:nvPr/>
            </p:nvGrpSpPr>
            <p:grpSpPr>
              <a:xfrm>
                <a:off x="769" y="5207"/>
                <a:ext cx="2881" cy="2518"/>
                <a:chOff x="2638" y="4725"/>
                <a:chExt cx="4706" cy="3890"/>
              </a:xfrm>
            </p:grpSpPr>
            <p:sp>
              <p:nvSpPr>
                <p:cNvPr id="3" name="矩形 2"/>
                <p:cNvSpPr/>
                <p:nvPr/>
              </p:nvSpPr>
              <p:spPr>
                <a:xfrm>
                  <a:off x="2638" y="4725"/>
                  <a:ext cx="4706" cy="3891"/>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01" name="图片 100"/>
                <p:cNvPicPr/>
                <p:nvPr/>
              </p:nvPicPr>
              <p:blipFill>
                <a:blip r:embed="rId5"/>
                <a:stretch>
                  <a:fillRect/>
                </a:stretch>
              </p:blipFill>
              <p:spPr>
                <a:xfrm>
                  <a:off x="3443" y="5243"/>
                  <a:ext cx="3096" cy="2855"/>
                </a:xfrm>
                <a:prstGeom prst="rect">
                  <a:avLst/>
                </a:prstGeom>
                <a:noFill/>
                <a:ln w="9525">
                  <a:noFill/>
                </a:ln>
              </p:spPr>
            </p:pic>
          </p:grpSp>
          <p:sp>
            <p:nvSpPr>
              <p:cNvPr id="8" name="文本框 7"/>
              <p:cNvSpPr txBox="1"/>
              <p:nvPr/>
            </p:nvSpPr>
            <p:spPr>
              <a:xfrm>
                <a:off x="1439" y="8102"/>
                <a:ext cx="1965" cy="659"/>
              </a:xfrm>
              <a:prstGeom prst="rect">
                <a:avLst/>
              </a:prstGeom>
              <a:noFill/>
            </p:spPr>
            <p:txBody>
              <a:bodyPr wrap="square" lIns="0" tIns="0" rIns="0" bIns="0" rtlCol="0" anchor="t">
                <a:spAutoFit/>
              </a:bodyPr>
              <a:p>
                <a:pPr>
                  <a:lnSpc>
                    <a:spcPct val="110000"/>
                  </a:lnSpc>
                  <a:spcAft>
                    <a:spcPts val="450"/>
                  </a:spcAft>
                </a:pPr>
                <a:r>
                  <a:rPr>
                    <a:latin typeface="VW Text" panose="020B0504040200000003" pitchFamily="34" charset="0"/>
                    <a:sym typeface="+mn-ea"/>
                  </a:rPr>
                  <a:t>摄像头</a:t>
                </a:r>
                <a:endParaRPr lang="zh-CN" altLang="en-US" sz="1400" dirty="0" err="1" smtClean="0">
                  <a:solidFill>
                    <a:schemeClr val="tx2"/>
                  </a:solidFill>
                  <a:latin typeface="VW Text" panose="020B0504040200000003" pitchFamily="34" charset="0"/>
                  <a:sym typeface="+mn-ea"/>
                </a:endParaRPr>
              </a:p>
            </p:txBody>
          </p:sp>
        </p:grpSp>
        <p:grpSp>
          <p:nvGrpSpPr>
            <p:cNvPr id="27" name="组合 26"/>
            <p:cNvGrpSpPr/>
            <p:nvPr/>
          </p:nvGrpSpPr>
          <p:grpSpPr>
            <a:xfrm>
              <a:off x="3102" y="4274"/>
              <a:ext cx="2009" cy="2094"/>
              <a:chOff x="1172" y="2028"/>
              <a:chExt cx="3184" cy="3402"/>
            </a:xfrm>
          </p:grpSpPr>
          <p:sp>
            <p:nvSpPr>
              <p:cNvPr id="17" name="矩形 16"/>
              <p:cNvSpPr/>
              <p:nvPr>
                <p:custDataLst>
                  <p:tags r:id="rId6"/>
                </p:custDataLst>
              </p:nvPr>
            </p:nvSpPr>
            <p:spPr>
              <a:xfrm>
                <a:off x="1450" y="2028"/>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4" name="图片 13"/>
              <p:cNvPicPr>
                <a:picLocks noChangeAspect="1"/>
              </p:cNvPicPr>
              <p:nvPr>
                <p:custDataLst>
                  <p:tags r:id="rId7"/>
                </p:custDataLst>
              </p:nvPr>
            </p:nvPicPr>
            <p:blipFill>
              <a:blip r:embed="rId8"/>
              <a:stretch>
                <a:fillRect/>
              </a:stretch>
            </p:blipFill>
            <p:spPr>
              <a:xfrm>
                <a:off x="1869" y="2361"/>
                <a:ext cx="1954" cy="1954"/>
              </a:xfrm>
              <a:prstGeom prst="rect">
                <a:avLst/>
              </a:prstGeom>
            </p:spPr>
          </p:pic>
          <p:sp>
            <p:nvSpPr>
              <p:cNvPr id="18" name="文本框 17"/>
              <p:cNvSpPr txBox="1"/>
              <p:nvPr/>
            </p:nvSpPr>
            <p:spPr>
              <a:xfrm>
                <a:off x="1172" y="4817"/>
                <a:ext cx="3184" cy="613"/>
              </a:xfrm>
              <a:prstGeom prst="rect">
                <a:avLst/>
              </a:prstGeom>
              <a:noFill/>
            </p:spPr>
            <p:txBody>
              <a:bodyPr wrap="square" lIns="0" tIns="0" rIns="0" bIns="0" rtlCol="0">
                <a:noAutofit/>
              </a:bodyPr>
              <a:p>
                <a:pPr algn="ctr"/>
                <a:r>
                  <a:rPr lang="zh-CN" sz="1800">
                    <a:latin typeface="VW Text" panose="020B0504040200000003" pitchFamily="34" charset="0"/>
                    <a:sym typeface="+mn-ea"/>
                  </a:rPr>
                  <a:t>毫米波</a:t>
                </a:r>
                <a:r>
                  <a:rPr sz="1800">
                    <a:latin typeface="VW Text" panose="020B0504040200000003" pitchFamily="34" charset="0"/>
                    <a:sym typeface="+mn-ea"/>
                  </a:rPr>
                  <a:t>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grpSp>
          <p:nvGrpSpPr>
            <p:cNvPr id="29" name="组合 28"/>
            <p:cNvGrpSpPr/>
            <p:nvPr/>
          </p:nvGrpSpPr>
          <p:grpSpPr>
            <a:xfrm>
              <a:off x="12822" y="4072"/>
              <a:ext cx="2756" cy="2151"/>
              <a:chOff x="8289" y="5207"/>
              <a:chExt cx="4233" cy="3530"/>
            </a:xfrm>
          </p:grpSpPr>
          <p:sp>
            <p:nvSpPr>
              <p:cNvPr id="24" name="矩形 23"/>
              <p:cNvSpPr/>
              <p:nvPr>
                <p:custDataLst>
                  <p:tags r:id="rId9"/>
                </p:custDataLst>
              </p:nvPr>
            </p:nvSpPr>
            <p:spPr>
              <a:xfrm>
                <a:off x="8913" y="5207"/>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23" name="图片 22"/>
              <p:cNvPicPr>
                <a:picLocks noChangeAspect="1"/>
              </p:cNvPicPr>
              <p:nvPr>
                <p:custDataLst>
                  <p:tags r:id="rId10"/>
                </p:custDataLst>
              </p:nvPr>
            </p:nvPicPr>
            <p:blipFill>
              <a:blip r:embed="rId11"/>
              <a:stretch>
                <a:fillRect/>
              </a:stretch>
            </p:blipFill>
            <p:spPr>
              <a:xfrm>
                <a:off x="9457" y="5436"/>
                <a:ext cx="1898" cy="1898"/>
              </a:xfrm>
              <a:prstGeom prst="rect">
                <a:avLst/>
              </a:prstGeom>
            </p:spPr>
          </p:pic>
          <p:sp>
            <p:nvSpPr>
              <p:cNvPr id="26" name="文本框 25"/>
              <p:cNvSpPr txBox="1"/>
              <p:nvPr>
                <p:custDataLst>
                  <p:tags r:id="rId12"/>
                </p:custDataLst>
              </p:nvPr>
            </p:nvSpPr>
            <p:spPr>
              <a:xfrm>
                <a:off x="8289" y="8043"/>
                <a:ext cx="4233" cy="694"/>
              </a:xfrm>
              <a:prstGeom prst="rect">
                <a:avLst/>
              </a:prstGeom>
              <a:noFill/>
            </p:spPr>
            <p:txBody>
              <a:bodyPr wrap="square" lIns="0" tIns="0" rIns="0" bIns="0" rtlCol="0">
                <a:noAutofit/>
              </a:bodyPr>
              <a:p>
                <a:pPr algn="ctr"/>
                <a:r>
                  <a:rPr sz="1800">
                    <a:latin typeface="VW Text" panose="020B0504040200000003" pitchFamily="34" charset="0"/>
                    <a:sym typeface="+mn-ea"/>
                  </a:rPr>
                  <a:t>激光雷达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grpSp>
          <p:nvGrpSpPr>
            <p:cNvPr id="38" name="组合 37"/>
            <p:cNvGrpSpPr/>
            <p:nvPr/>
          </p:nvGrpSpPr>
          <p:grpSpPr>
            <a:xfrm>
              <a:off x="12967" y="7296"/>
              <a:ext cx="2363" cy="2315"/>
              <a:chOff x="10894" y="5436"/>
              <a:chExt cx="3529" cy="3330"/>
            </a:xfrm>
          </p:grpSpPr>
          <p:grpSp>
            <p:nvGrpSpPr>
              <p:cNvPr id="34" name="组合 33"/>
              <p:cNvGrpSpPr/>
              <p:nvPr/>
            </p:nvGrpSpPr>
            <p:grpSpPr>
              <a:xfrm>
                <a:off x="10894" y="5436"/>
                <a:ext cx="3529" cy="3330"/>
                <a:chOff x="8588" y="5207"/>
                <a:chExt cx="3529" cy="3330"/>
              </a:xfrm>
            </p:grpSpPr>
            <p:sp>
              <p:nvSpPr>
                <p:cNvPr id="35" name="矩形 34"/>
                <p:cNvSpPr/>
                <p:nvPr>
                  <p:custDataLst>
                    <p:tags r:id="rId13"/>
                  </p:custDataLst>
                </p:nvPr>
              </p:nvSpPr>
              <p:spPr>
                <a:xfrm>
                  <a:off x="8913" y="5207"/>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37" name="文本框 36"/>
                <p:cNvSpPr txBox="1"/>
                <p:nvPr>
                  <p:custDataLst>
                    <p:tags r:id="rId14"/>
                  </p:custDataLst>
                </p:nvPr>
              </p:nvSpPr>
              <p:spPr>
                <a:xfrm>
                  <a:off x="8588" y="8000"/>
                  <a:ext cx="3529" cy="537"/>
                </a:xfrm>
                <a:prstGeom prst="rect">
                  <a:avLst/>
                </a:prstGeom>
                <a:noFill/>
              </p:spPr>
              <p:txBody>
                <a:bodyPr wrap="square" lIns="0" tIns="0" rIns="0" bIns="0" rtlCol="0">
                  <a:noAutofit/>
                </a:bodyPr>
                <a:p>
                  <a:pPr algn="ctr"/>
                  <a:r>
                    <a:rPr lang="zh-CN" sz="1800">
                      <a:latin typeface="VW Text" panose="020B0504040200000003" pitchFamily="34" charset="0"/>
                      <a:sym typeface="+mn-ea"/>
                    </a:rPr>
                    <a:t>超声波</a:t>
                  </a:r>
                  <a:r>
                    <a:rPr sz="1800">
                      <a:latin typeface="VW Text" panose="020B0504040200000003" pitchFamily="34" charset="0"/>
                      <a:sym typeface="+mn-ea"/>
                    </a:rPr>
                    <a:t>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pic>
            <p:nvPicPr>
              <p:cNvPr id="31" name="图片 30"/>
              <p:cNvPicPr>
                <a:picLocks noChangeAspect="1"/>
              </p:cNvPicPr>
              <p:nvPr>
                <p:custDataLst>
                  <p:tags r:id="rId15"/>
                </p:custDataLst>
              </p:nvPr>
            </p:nvPicPr>
            <p:blipFill>
              <a:blip r:embed="rId16"/>
              <a:stretch>
                <a:fillRect/>
              </a:stretch>
            </p:blipFill>
            <p:spPr>
              <a:xfrm>
                <a:off x="11693" y="5775"/>
                <a:ext cx="1841" cy="1841"/>
              </a:xfrm>
              <a:prstGeom prst="rect">
                <a:avLst/>
              </a:prstGeom>
            </p:spPr>
          </p:pic>
        </p:grpSp>
        <p:sp>
          <p:nvSpPr>
            <p:cNvPr id="39" name="椭圆 38"/>
            <p:cNvSpPr/>
            <p:nvPr/>
          </p:nvSpPr>
          <p:spPr>
            <a:xfrm>
              <a:off x="6536" y="4562"/>
              <a:ext cx="5285" cy="5082"/>
            </a:xfrm>
            <a:prstGeom prst="ellipse">
              <a:avLst/>
            </a:prstGeom>
            <a:blipFill rotWithShape="1">
              <a:blip r:embed="rId17">
                <a:alphaModFix amt="92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45" name="组合 44"/>
            <p:cNvGrpSpPr/>
            <p:nvPr/>
          </p:nvGrpSpPr>
          <p:grpSpPr>
            <a:xfrm>
              <a:off x="2803" y="5848"/>
              <a:ext cx="3718" cy="635"/>
              <a:chOff x="3592" y="4670"/>
              <a:chExt cx="3718" cy="635"/>
            </a:xfrm>
          </p:grpSpPr>
          <p:cxnSp>
            <p:nvCxnSpPr>
              <p:cNvPr id="42" name="直接连接符 41"/>
              <p:cNvCxnSpPr>
                <a:stCxn id="39" idx="1"/>
              </p:cNvCxnSpPr>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p:cNvCxnSpPr/>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4" name="椭圆 43"/>
              <p:cNvSpPr/>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46" name="组合 45"/>
            <p:cNvGrpSpPr/>
            <p:nvPr/>
          </p:nvGrpSpPr>
          <p:grpSpPr>
            <a:xfrm flipH="1">
              <a:off x="11687" y="5623"/>
              <a:ext cx="3649" cy="635"/>
              <a:chOff x="3592" y="4670"/>
              <a:chExt cx="3718" cy="635"/>
            </a:xfrm>
          </p:grpSpPr>
          <p:cxnSp>
            <p:nvCxnSpPr>
              <p:cNvPr id="47" name="直接连接符 46"/>
              <p:cNvCxnSpPr/>
              <p:nvPr>
                <p:custDataLst>
                  <p:tags r:id="rId18"/>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8" name="直接连接符 47"/>
              <p:cNvCxnSpPr/>
              <p:nvPr>
                <p:custDataLst>
                  <p:tags r:id="rId19"/>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9" name="椭圆 48"/>
              <p:cNvSpPr/>
              <p:nvPr>
                <p:custDataLst>
                  <p:tags r:id="rId20"/>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0" name="组合 49"/>
            <p:cNvGrpSpPr/>
            <p:nvPr/>
          </p:nvGrpSpPr>
          <p:grpSpPr>
            <a:xfrm flipH="1" flipV="1">
              <a:off x="11686" y="8371"/>
              <a:ext cx="3650" cy="925"/>
              <a:chOff x="3592" y="4670"/>
              <a:chExt cx="3718" cy="635"/>
            </a:xfrm>
          </p:grpSpPr>
          <p:cxnSp>
            <p:nvCxnSpPr>
              <p:cNvPr id="51" name="直接连接符 50"/>
              <p:cNvCxnSpPr/>
              <p:nvPr>
                <p:custDataLst>
                  <p:tags r:id="rId21"/>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2" name="直接连接符 51"/>
              <p:cNvCxnSpPr/>
              <p:nvPr>
                <p:custDataLst>
                  <p:tags r:id="rId22"/>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3" name="椭圆 52"/>
              <p:cNvSpPr/>
              <p:nvPr>
                <p:custDataLst>
                  <p:tags r:id="rId23"/>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4" name="组合 53"/>
            <p:cNvGrpSpPr/>
            <p:nvPr/>
          </p:nvGrpSpPr>
          <p:grpSpPr>
            <a:xfrm flipV="1">
              <a:off x="3156" y="8935"/>
              <a:ext cx="3718" cy="676"/>
              <a:chOff x="3592" y="4670"/>
              <a:chExt cx="3718" cy="635"/>
            </a:xfrm>
          </p:grpSpPr>
          <p:cxnSp>
            <p:nvCxnSpPr>
              <p:cNvPr id="55" name="直接连接符 54"/>
              <p:cNvCxnSpPr/>
              <p:nvPr>
                <p:custDataLst>
                  <p:tags r:id="rId24"/>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6" name="直接连接符 55"/>
              <p:cNvCxnSpPr/>
              <p:nvPr>
                <p:custDataLst>
                  <p:tags r:id="rId25"/>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7" name="椭圆 56"/>
              <p:cNvSpPr/>
              <p:nvPr>
                <p:custDataLst>
                  <p:tags r:id="rId26"/>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65" name="组合 64"/>
            <p:cNvGrpSpPr/>
            <p:nvPr/>
          </p:nvGrpSpPr>
          <p:grpSpPr>
            <a:xfrm>
              <a:off x="16076" y="4107"/>
              <a:ext cx="2008" cy="2094"/>
              <a:chOff x="16032" y="5882"/>
              <a:chExt cx="2008" cy="2094"/>
            </a:xfrm>
          </p:grpSpPr>
          <p:grpSp>
            <p:nvGrpSpPr>
              <p:cNvPr id="58" name="组合 57"/>
              <p:cNvGrpSpPr/>
              <p:nvPr/>
            </p:nvGrpSpPr>
            <p:grpSpPr>
              <a:xfrm>
                <a:off x="16032" y="5882"/>
                <a:ext cx="2009" cy="2094"/>
                <a:chOff x="1172" y="2028"/>
                <a:chExt cx="3184" cy="3402"/>
              </a:xfrm>
            </p:grpSpPr>
            <p:sp>
              <p:nvSpPr>
                <p:cNvPr id="59" name="矩形 58"/>
                <p:cNvSpPr/>
                <p:nvPr>
                  <p:custDataLst>
                    <p:tags r:id="rId27"/>
                  </p:custDataLst>
                </p:nvPr>
              </p:nvSpPr>
              <p:spPr>
                <a:xfrm>
                  <a:off x="1450" y="2028"/>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61" name="文本框 60"/>
                <p:cNvSpPr txBox="1"/>
                <p:nvPr>
                  <p:custDataLst>
                    <p:tags r:id="rId28"/>
                  </p:custDataLst>
                </p:nvPr>
              </p:nvSpPr>
              <p:spPr>
                <a:xfrm>
                  <a:off x="1172" y="4817"/>
                  <a:ext cx="3184" cy="613"/>
                </a:xfrm>
                <a:prstGeom prst="rect">
                  <a:avLst/>
                </a:prstGeom>
                <a:noFill/>
              </p:spPr>
              <p:txBody>
                <a:bodyPr wrap="square" lIns="0" tIns="0" rIns="0" bIns="0" rtlCol="0">
                  <a:noAutofit/>
                </a:bodyPr>
                <a:p>
                  <a:pPr algn="ctr"/>
                  <a:r>
                    <a:rPr lang="en-US" sz="1800" b="1">
                      <a:solidFill>
                        <a:schemeClr val="tx1"/>
                      </a:solidFill>
                      <a:latin typeface="VW Text" panose="020B0504040200000003" pitchFamily="34" charset="0"/>
                      <a:ea typeface="宋体" panose="02010600030101010101" pitchFamily="2" charset="-122"/>
                      <a:sym typeface="+mn-ea"/>
                    </a:rPr>
                    <a:t>WiFI</a:t>
                  </a:r>
                  <a:r>
                    <a:rPr lang="zh-CN" altLang="en-US" sz="1800" b="1">
                      <a:solidFill>
                        <a:schemeClr val="tx1"/>
                      </a:solidFill>
                      <a:latin typeface="VW Text" panose="020B0504040200000003" pitchFamily="34" charset="0"/>
                      <a:ea typeface="宋体" panose="02010600030101010101" pitchFamily="2" charset="-122"/>
                      <a:sym typeface="+mn-ea"/>
                    </a:rPr>
                    <a:t>信号</a:t>
                  </a:r>
                  <a:endParaRPr lang="zh-CN" altLang="en-US" sz="1800" b="1">
                    <a:solidFill>
                      <a:schemeClr val="tx1"/>
                    </a:solidFill>
                    <a:latin typeface="VW Text" panose="020B0504040200000003" pitchFamily="34" charset="0"/>
                    <a:ea typeface="宋体" panose="02010600030101010101" pitchFamily="2" charset="-122"/>
                    <a:sym typeface="+mn-ea"/>
                  </a:endParaRPr>
                </a:p>
              </p:txBody>
            </p:sp>
          </p:grpSp>
          <p:pic>
            <p:nvPicPr>
              <p:cNvPr id="63" name="图片 62"/>
              <p:cNvPicPr>
                <a:picLocks noChangeAspect="1"/>
              </p:cNvPicPr>
              <p:nvPr>
                <p:custDataLst>
                  <p:tags r:id="rId29"/>
                </p:custDataLst>
              </p:nvPr>
            </p:nvPicPr>
            <p:blipFill>
              <a:blip r:embed="rId30"/>
              <a:stretch>
                <a:fillRect/>
              </a:stretch>
            </p:blipFill>
            <p:spPr>
              <a:xfrm>
                <a:off x="16467" y="6049"/>
                <a:ext cx="1247" cy="1247"/>
              </a:xfrm>
              <a:prstGeom prst="rect">
                <a:avLst/>
              </a:prstGeom>
            </p:spPr>
          </p:pic>
        </p:grpSp>
      </p:grpSp>
      <p:grpSp>
        <p:nvGrpSpPr>
          <p:cNvPr id="13" name="组合 12"/>
          <p:cNvGrpSpPr/>
          <p:nvPr/>
        </p:nvGrpSpPr>
        <p:grpSpPr>
          <a:xfrm>
            <a:off x="0" y="104775"/>
            <a:ext cx="12192000" cy="864870"/>
            <a:chOff x="0" y="165"/>
            <a:chExt cx="19200" cy="1362"/>
          </a:xfrm>
        </p:grpSpPr>
        <p:sp>
          <p:nvSpPr>
            <p:cNvPr id="4" name="矩形: 圆角 1"/>
            <p:cNvSpPr/>
            <p:nvPr>
              <p:custDataLst>
                <p:tags r:id="rId31"/>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01</a:t>
              </a:r>
              <a:endParaRPr lang="zh-CN" altLang="en-US" sz="3200" b="1" dirty="0">
                <a:latin typeface="Arial" panose="020B0604020202020204" pitchFamily="34" charset="0"/>
                <a:cs typeface="Arial" panose="020B0604020202020204" pitchFamily="34" charset="0"/>
              </a:endParaRPr>
            </a:p>
          </p:txBody>
        </p:sp>
        <p:sp>
          <p:nvSpPr>
            <p:cNvPr id="9" name="文本框 8"/>
            <p:cNvSpPr txBox="1"/>
            <p:nvPr>
              <p:custDataLst>
                <p:tags r:id="rId32"/>
              </p:custDataLst>
            </p:nvPr>
          </p:nvSpPr>
          <p:spPr>
            <a:xfrm>
              <a:off x="1749" y="234"/>
              <a:ext cx="7140" cy="822"/>
            </a:xfrm>
            <a:prstGeom prst="rect">
              <a:avLst/>
            </a:prstGeom>
            <a:noFill/>
          </p:spPr>
          <p:txBody>
            <a:bodyPr wrap="square" rtlCol="0">
              <a:spAutoFit/>
            </a:bodyPr>
            <a:lstStyle/>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背景</a:t>
              </a:r>
              <a:r>
                <a:rPr lang="zh-CN" altLang="en-US" sz="2800" b="1" dirty="0">
                  <a:solidFill>
                    <a:srgbClr val="8CBEE6"/>
                  </a:solidFill>
                  <a:latin typeface="Arial" panose="020B0604020202020204" pitchFamily="34" charset="0"/>
                  <a:cs typeface="Arial" panose="020B0604020202020204" pitchFamily="34" charset="0"/>
                  <a:sym typeface="+mn-ea"/>
                </a:rPr>
                <a:t>介绍</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2" name="矩形 11"/>
            <p:cNvSpPr/>
            <p:nvPr>
              <p:custDataLst>
                <p:tags r:id="rId33"/>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grpSp>
        <p:nvGrpSpPr>
          <p:cNvPr id="16" name="组合 15"/>
          <p:cNvGrpSpPr/>
          <p:nvPr/>
        </p:nvGrpSpPr>
        <p:grpSpPr>
          <a:xfrm>
            <a:off x="934085" y="1367790"/>
            <a:ext cx="10473690" cy="4924425"/>
            <a:chOff x="1579" y="2445"/>
            <a:chExt cx="16494" cy="7755"/>
          </a:xfrm>
        </p:grpSpPr>
        <p:grpSp>
          <p:nvGrpSpPr>
            <p:cNvPr id="2" name="组合 1"/>
            <p:cNvGrpSpPr/>
            <p:nvPr/>
          </p:nvGrpSpPr>
          <p:grpSpPr>
            <a:xfrm>
              <a:off x="1579" y="2445"/>
              <a:ext cx="14905" cy="5982"/>
              <a:chOff x="1788" y="4178"/>
              <a:chExt cx="14905" cy="5982"/>
            </a:xfrm>
          </p:grpSpPr>
          <p:sp>
            <p:nvSpPr>
              <p:cNvPr id="40" name="椭圆 39"/>
              <p:cNvSpPr/>
              <p:nvPr/>
            </p:nvSpPr>
            <p:spPr>
              <a:xfrm>
                <a:off x="6424" y="4440"/>
                <a:ext cx="5509" cy="5327"/>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7" name="组合 6"/>
              <p:cNvGrpSpPr/>
              <p:nvPr/>
            </p:nvGrpSpPr>
            <p:grpSpPr>
              <a:xfrm rot="0">
                <a:off x="1788" y="8934"/>
                <a:ext cx="1265" cy="1227"/>
                <a:chOff x="-971" y="7591"/>
                <a:chExt cx="2808" cy="2610"/>
              </a:xfrm>
            </p:grpSpPr>
            <p:sp>
              <p:nvSpPr>
                <p:cNvPr id="3" name="矩形 2"/>
                <p:cNvSpPr/>
                <p:nvPr/>
              </p:nvSpPr>
              <p:spPr>
                <a:xfrm>
                  <a:off x="-971" y="7591"/>
                  <a:ext cx="2808" cy="2610"/>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01" name="图片 100"/>
                <p:cNvPicPr/>
                <p:nvPr/>
              </p:nvPicPr>
              <p:blipFill>
                <a:blip r:embed="rId4"/>
                <a:stretch>
                  <a:fillRect/>
                </a:stretch>
              </p:blipFill>
              <p:spPr>
                <a:xfrm>
                  <a:off x="-549" y="8098"/>
                  <a:ext cx="1971" cy="1901"/>
                </a:xfrm>
                <a:prstGeom prst="rect">
                  <a:avLst/>
                </a:prstGeom>
                <a:noFill/>
                <a:ln w="9525">
                  <a:noFill/>
                </a:ln>
              </p:spPr>
            </p:pic>
          </p:grpSp>
          <p:grpSp>
            <p:nvGrpSpPr>
              <p:cNvPr id="27" name="组合 26"/>
              <p:cNvGrpSpPr/>
              <p:nvPr/>
            </p:nvGrpSpPr>
            <p:grpSpPr>
              <a:xfrm>
                <a:off x="1867" y="4178"/>
                <a:ext cx="1218" cy="1028"/>
                <a:chOff x="-785" y="1873"/>
                <a:chExt cx="1930" cy="1670"/>
              </a:xfrm>
            </p:grpSpPr>
            <p:sp>
              <p:nvSpPr>
                <p:cNvPr id="17" name="矩形 16"/>
                <p:cNvSpPr/>
                <p:nvPr>
                  <p:custDataLst>
                    <p:tags r:id="rId5"/>
                  </p:custDataLst>
                </p:nvPr>
              </p:nvSpPr>
              <p:spPr>
                <a:xfrm>
                  <a:off x="-785" y="1873"/>
                  <a:ext cx="1930" cy="1670"/>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4" name="图片 13"/>
                <p:cNvPicPr>
                  <a:picLocks noChangeAspect="1"/>
                </p:cNvPicPr>
                <p:nvPr>
                  <p:custDataLst>
                    <p:tags r:id="rId6"/>
                  </p:custDataLst>
                </p:nvPr>
              </p:nvPicPr>
              <p:blipFill>
                <a:blip r:embed="rId7"/>
                <a:stretch>
                  <a:fillRect/>
                </a:stretch>
              </p:blipFill>
              <p:spPr>
                <a:xfrm>
                  <a:off x="-422" y="2145"/>
                  <a:ext cx="1220" cy="1220"/>
                </a:xfrm>
                <a:prstGeom prst="rect">
                  <a:avLst/>
                </a:prstGeom>
              </p:spPr>
            </p:pic>
          </p:grpSp>
          <p:grpSp>
            <p:nvGrpSpPr>
              <p:cNvPr id="29" name="组合 28"/>
              <p:cNvGrpSpPr/>
              <p:nvPr/>
            </p:nvGrpSpPr>
            <p:grpSpPr>
              <a:xfrm>
                <a:off x="15419" y="4913"/>
                <a:ext cx="1205" cy="1104"/>
                <a:chOff x="12279" y="6587"/>
                <a:chExt cx="1851" cy="1812"/>
              </a:xfrm>
            </p:grpSpPr>
            <p:sp>
              <p:nvSpPr>
                <p:cNvPr id="24" name="矩形 23"/>
                <p:cNvSpPr/>
                <p:nvPr>
                  <p:custDataLst>
                    <p:tags r:id="rId8"/>
                  </p:custDataLst>
                </p:nvPr>
              </p:nvSpPr>
              <p:spPr>
                <a:xfrm>
                  <a:off x="12279" y="6587"/>
                  <a:ext cx="1851" cy="1812"/>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23" name="图片 22"/>
                <p:cNvPicPr>
                  <a:picLocks noChangeAspect="1"/>
                </p:cNvPicPr>
                <p:nvPr>
                  <p:custDataLst>
                    <p:tags r:id="rId9"/>
                  </p:custDataLst>
                </p:nvPr>
              </p:nvPicPr>
              <p:blipFill>
                <a:blip r:embed="rId10"/>
                <a:stretch>
                  <a:fillRect/>
                </a:stretch>
              </p:blipFill>
              <p:spPr>
                <a:xfrm>
                  <a:off x="12518" y="6787"/>
                  <a:ext cx="1227" cy="1228"/>
                </a:xfrm>
                <a:prstGeom prst="rect">
                  <a:avLst/>
                </a:prstGeom>
              </p:spPr>
            </p:pic>
          </p:grpSp>
          <p:grpSp>
            <p:nvGrpSpPr>
              <p:cNvPr id="38" name="组合 37"/>
              <p:cNvGrpSpPr/>
              <p:nvPr/>
            </p:nvGrpSpPr>
            <p:grpSpPr>
              <a:xfrm>
                <a:off x="15522" y="8509"/>
                <a:ext cx="1172" cy="1024"/>
                <a:chOff x="14709" y="7181"/>
                <a:chExt cx="1750" cy="1473"/>
              </a:xfrm>
            </p:grpSpPr>
            <p:sp>
              <p:nvSpPr>
                <p:cNvPr id="35" name="矩形 34"/>
                <p:cNvSpPr/>
                <p:nvPr>
                  <p:custDataLst>
                    <p:tags r:id="rId11"/>
                  </p:custDataLst>
                </p:nvPr>
              </p:nvSpPr>
              <p:spPr>
                <a:xfrm>
                  <a:off x="14709" y="7181"/>
                  <a:ext cx="1750" cy="1473"/>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31" name="图片 30"/>
                <p:cNvPicPr>
                  <a:picLocks noChangeAspect="1"/>
                </p:cNvPicPr>
                <p:nvPr>
                  <p:custDataLst>
                    <p:tags r:id="rId12"/>
                  </p:custDataLst>
                </p:nvPr>
              </p:nvPicPr>
              <p:blipFill>
                <a:blip r:embed="rId13"/>
                <a:stretch>
                  <a:fillRect/>
                </a:stretch>
              </p:blipFill>
              <p:spPr>
                <a:xfrm>
                  <a:off x="14816" y="7333"/>
                  <a:ext cx="1529" cy="1190"/>
                </a:xfrm>
                <a:prstGeom prst="rect">
                  <a:avLst/>
                </a:prstGeom>
              </p:spPr>
            </p:pic>
          </p:grpSp>
          <p:sp>
            <p:nvSpPr>
              <p:cNvPr id="39" name="椭圆 38"/>
              <p:cNvSpPr/>
              <p:nvPr/>
            </p:nvSpPr>
            <p:spPr>
              <a:xfrm>
                <a:off x="6536" y="4562"/>
                <a:ext cx="5285" cy="5082"/>
              </a:xfrm>
              <a:prstGeom prst="ellipse">
                <a:avLst/>
              </a:prstGeom>
              <a:blipFill rotWithShape="1">
                <a:blip r:embed="rId14">
                  <a:alphaModFix amt="92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45" name="组合 44"/>
              <p:cNvGrpSpPr/>
              <p:nvPr/>
            </p:nvGrpSpPr>
            <p:grpSpPr>
              <a:xfrm>
                <a:off x="3156" y="4460"/>
                <a:ext cx="3907" cy="946"/>
                <a:chOff x="3945" y="3282"/>
                <a:chExt cx="3907" cy="946"/>
              </a:xfrm>
            </p:grpSpPr>
            <p:cxnSp>
              <p:nvCxnSpPr>
                <p:cNvPr id="42" name="直接连接符 41"/>
                <p:cNvCxnSpPr/>
                <p:nvPr/>
              </p:nvCxnSpPr>
              <p:spPr>
                <a:xfrm flipH="1" flipV="1">
                  <a:off x="7214" y="3368"/>
                  <a:ext cx="638" cy="860"/>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p:cNvCxnSpPr/>
                <p:nvPr/>
              </p:nvCxnSpPr>
              <p:spPr>
                <a:xfrm flipH="1" flipV="1">
                  <a:off x="4063" y="3356"/>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4" name="椭圆 43"/>
                <p:cNvSpPr/>
                <p:nvPr/>
              </p:nvSpPr>
              <p:spPr>
                <a:xfrm>
                  <a:off x="3945" y="3282"/>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46" name="组合 45"/>
              <p:cNvGrpSpPr/>
              <p:nvPr/>
            </p:nvGrpSpPr>
            <p:grpSpPr>
              <a:xfrm flipH="1">
                <a:off x="11687" y="5623"/>
                <a:ext cx="3649" cy="635"/>
                <a:chOff x="3592" y="4670"/>
                <a:chExt cx="3718" cy="635"/>
              </a:xfrm>
            </p:grpSpPr>
            <p:cxnSp>
              <p:nvCxnSpPr>
                <p:cNvPr id="47" name="直接连接符 46"/>
                <p:cNvCxnSpPr/>
                <p:nvPr>
                  <p:custDataLst>
                    <p:tags r:id="rId15"/>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8" name="直接连接符 47"/>
                <p:cNvCxnSpPr/>
                <p:nvPr>
                  <p:custDataLst>
                    <p:tags r:id="rId16"/>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9" name="椭圆 48"/>
                <p:cNvSpPr/>
                <p:nvPr>
                  <p:custDataLst>
                    <p:tags r:id="rId17"/>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0" name="组合 49"/>
              <p:cNvGrpSpPr/>
              <p:nvPr/>
            </p:nvGrpSpPr>
            <p:grpSpPr>
              <a:xfrm flipH="1" flipV="1">
                <a:off x="11686" y="8371"/>
                <a:ext cx="3650" cy="925"/>
                <a:chOff x="3592" y="4670"/>
                <a:chExt cx="3718" cy="635"/>
              </a:xfrm>
            </p:grpSpPr>
            <p:cxnSp>
              <p:nvCxnSpPr>
                <p:cNvPr id="51" name="直接连接符 50"/>
                <p:cNvCxnSpPr/>
                <p:nvPr>
                  <p:custDataLst>
                    <p:tags r:id="rId18"/>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2" name="直接连接符 51"/>
                <p:cNvCxnSpPr/>
                <p:nvPr>
                  <p:custDataLst>
                    <p:tags r:id="rId19"/>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3" name="椭圆 52"/>
                <p:cNvSpPr/>
                <p:nvPr>
                  <p:custDataLst>
                    <p:tags r:id="rId20"/>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4" name="组合 53"/>
              <p:cNvGrpSpPr/>
              <p:nvPr/>
            </p:nvGrpSpPr>
            <p:grpSpPr>
              <a:xfrm flipV="1">
                <a:off x="3156" y="8935"/>
                <a:ext cx="3718" cy="676"/>
                <a:chOff x="3592" y="4670"/>
                <a:chExt cx="3718" cy="635"/>
              </a:xfrm>
            </p:grpSpPr>
            <p:cxnSp>
              <p:nvCxnSpPr>
                <p:cNvPr id="55" name="直接连接符 54"/>
                <p:cNvCxnSpPr/>
                <p:nvPr>
                  <p:custDataLst>
                    <p:tags r:id="rId21"/>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6" name="直接连接符 55"/>
                <p:cNvCxnSpPr/>
                <p:nvPr>
                  <p:custDataLst>
                    <p:tags r:id="rId22"/>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7" name="椭圆 56"/>
                <p:cNvSpPr/>
                <p:nvPr>
                  <p:custDataLst>
                    <p:tags r:id="rId23"/>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grpSp>
          <p:nvGrpSpPr>
            <p:cNvPr id="21" name="组合 20"/>
            <p:cNvGrpSpPr/>
            <p:nvPr/>
          </p:nvGrpSpPr>
          <p:grpSpPr>
            <a:xfrm>
              <a:off x="3010" y="7959"/>
              <a:ext cx="4222" cy="1744"/>
              <a:chOff x="3262" y="8036"/>
              <a:chExt cx="4222" cy="1744"/>
            </a:xfrm>
          </p:grpSpPr>
          <p:sp>
            <p:nvSpPr>
              <p:cNvPr id="9" name="圆角矩形 8"/>
              <p:cNvSpPr/>
              <p:nvPr/>
            </p:nvSpPr>
            <p:spPr>
              <a:xfrm>
                <a:off x="3262" y="8036"/>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15" name="文本框 14"/>
              <p:cNvSpPr txBox="1"/>
              <p:nvPr/>
            </p:nvSpPr>
            <p:spPr>
              <a:xfrm>
                <a:off x="3894" y="8036"/>
                <a:ext cx="3590" cy="1744"/>
              </a:xfrm>
              <a:prstGeom prst="rect">
                <a:avLst/>
              </a:prstGeom>
              <a:noFill/>
            </p:spPr>
            <p:txBody>
              <a:bodyPr wrap="square" lIns="0" tIns="0" rIns="0" bIns="0" rtlCol="0">
                <a:spAutoFit/>
              </a:bodyPr>
              <a:p>
                <a:pPr algn="l"/>
                <a:r>
                  <a:rPr lang="en-US" altLang="zh-CN" sz="1800" dirty="0">
                    <a:latin typeface="VW Text" panose="020B0504040200000003" pitchFamily="34" charset="0"/>
                    <a:sym typeface="+mn-ea"/>
                  </a:rPr>
                  <a:t>结构简单，标定容易</a:t>
                </a:r>
                <a:endParaRPr lang="en-US" altLang="zh-CN" sz="1800" dirty="0">
                  <a:latin typeface="VW Text" panose="020B0504040200000003" pitchFamily="34" charset="0"/>
                  <a:sym typeface="+mn-ea"/>
                </a:endParaRPr>
              </a:p>
              <a:p>
                <a:pPr algn="l"/>
                <a:endParaRPr lang="en-US" altLang="zh-CN" sz="1800" dirty="0">
                  <a:latin typeface="VW Text" panose="020B0504040200000003" pitchFamily="34" charset="0"/>
                </a:endParaRPr>
              </a:p>
              <a:p>
                <a:pPr algn="l"/>
                <a:r>
                  <a:rPr lang="zh-CN" altLang="en-US" sz="1800" dirty="0">
                    <a:latin typeface="VW Text" panose="020B0504040200000003" pitchFamily="34" charset="0"/>
                  </a:rPr>
                  <a:t>但易</a:t>
                </a:r>
                <a:r>
                  <a:rPr>
                    <a:latin typeface="VW Text" panose="020B0504040200000003" pitchFamily="34" charset="0"/>
                    <a:sym typeface="+mn-ea"/>
                  </a:rPr>
                  <a:t>受光照和气象条件影响</a:t>
                </a:r>
                <a:endParaRPr lang="zh-CN" altLang="en-US" sz="1800" dirty="0">
                  <a:latin typeface="VW Text" panose="020B0504040200000003" pitchFamily="34" charset="0"/>
                </a:endParaRPr>
              </a:p>
            </p:txBody>
          </p:sp>
        </p:grpSp>
        <p:grpSp>
          <p:nvGrpSpPr>
            <p:cNvPr id="22" name="组合 21"/>
            <p:cNvGrpSpPr/>
            <p:nvPr/>
          </p:nvGrpSpPr>
          <p:grpSpPr>
            <a:xfrm>
              <a:off x="1658" y="3658"/>
              <a:ext cx="4178" cy="2181"/>
              <a:chOff x="726" y="9566"/>
              <a:chExt cx="4178" cy="2181"/>
            </a:xfrm>
          </p:grpSpPr>
          <p:sp>
            <p:nvSpPr>
              <p:cNvPr id="25" name="圆角矩形 24"/>
              <p:cNvSpPr/>
              <p:nvPr>
                <p:custDataLst>
                  <p:tags r:id="rId24"/>
                </p:custDataLst>
              </p:nvPr>
            </p:nvSpPr>
            <p:spPr>
              <a:xfrm>
                <a:off x="726" y="9635"/>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30" name="文本框 29"/>
              <p:cNvSpPr txBox="1"/>
              <p:nvPr>
                <p:custDataLst>
                  <p:tags r:id="rId25"/>
                </p:custDataLst>
              </p:nvPr>
            </p:nvSpPr>
            <p:spPr>
              <a:xfrm>
                <a:off x="1314" y="9566"/>
                <a:ext cx="3590" cy="2181"/>
              </a:xfrm>
              <a:prstGeom prst="rect">
                <a:avLst/>
              </a:prstGeom>
              <a:noFill/>
            </p:spPr>
            <p:txBody>
              <a:bodyPr wrap="square" lIns="0" tIns="0" rIns="0" bIns="0" rtlCol="0">
                <a:spAutoFit/>
              </a:bodyPr>
              <a:p>
                <a:pPr algn="l"/>
                <a:r>
                  <a:rPr>
                    <a:latin typeface="VW Text" panose="020B0504040200000003" pitchFamily="34" charset="0"/>
                    <a:sym typeface="+mn-ea"/>
                  </a:rPr>
                  <a:t>工作频段在 24 GHz、77 GHz、60 GHz</a:t>
                </a:r>
                <a:r>
                  <a:rPr lang="zh-CN">
                    <a:latin typeface="VW Text" panose="020B0504040200000003" pitchFamily="34" charset="0"/>
                    <a:ea typeface="宋体" panose="02010600030101010101" pitchFamily="2" charset="-122"/>
                    <a:sym typeface="+mn-ea"/>
                  </a:rPr>
                  <a:t>。</a:t>
                </a:r>
                <a:endParaRPr lang="en-US" altLang="zh-CN" sz="1800" dirty="0">
                  <a:latin typeface="VW Text" panose="020B0504040200000003" pitchFamily="34" charset="0"/>
                </a:endParaRPr>
              </a:p>
              <a:p>
                <a:pPr algn="l"/>
                <a:r>
                  <a:rPr>
                    <a:latin typeface="VW Text" panose="020B0504040200000003" pitchFamily="34" charset="0"/>
                    <a:sym typeface="+mn-ea"/>
                  </a:rPr>
                  <a:t>探测距离远，性能稳定</a:t>
                </a:r>
                <a:r>
                  <a:rPr lang="zh-CN">
                    <a:latin typeface="VW Text" panose="020B0504040200000003" pitchFamily="34" charset="0"/>
                    <a:ea typeface="宋体" panose="02010600030101010101" pitchFamily="2" charset="-122"/>
                    <a:sym typeface="+mn-ea"/>
                  </a:rPr>
                  <a:t>，但频率高，穿透力</a:t>
                </a:r>
                <a:r>
                  <a:rPr lang="zh-CN">
                    <a:latin typeface="VW Text" panose="020B0504040200000003" pitchFamily="34" charset="0"/>
                    <a:ea typeface="宋体" panose="02010600030101010101" pitchFamily="2" charset="-122"/>
                    <a:sym typeface="+mn-ea"/>
                  </a:rPr>
                  <a:t>差</a:t>
                </a:r>
                <a:endParaRPr lang="zh-CN">
                  <a:latin typeface="VW Text" panose="020B0504040200000003" pitchFamily="34" charset="0"/>
                  <a:ea typeface="宋体" panose="02010600030101010101" pitchFamily="2" charset="-122"/>
                  <a:sym typeface="+mn-ea"/>
                </a:endParaRPr>
              </a:p>
            </p:txBody>
          </p:sp>
        </p:grpSp>
        <p:sp>
          <p:nvSpPr>
            <p:cNvPr id="32" name="文本框 31"/>
            <p:cNvSpPr txBox="1"/>
            <p:nvPr/>
          </p:nvSpPr>
          <p:spPr>
            <a:xfrm>
              <a:off x="12758" y="8020"/>
              <a:ext cx="5103" cy="2181"/>
            </a:xfrm>
            <a:prstGeom prst="rect">
              <a:avLst/>
            </a:prstGeom>
            <a:noFill/>
          </p:spPr>
          <p:txBody>
            <a:bodyPr wrap="square" lIns="0" tIns="0" rIns="0" bIns="0" rtlCol="0" anchor="t">
              <a:spAutoFit/>
            </a:bodyPr>
            <a:p>
              <a:pPr algn="l"/>
              <a:r>
                <a:rPr sz="1800">
                  <a:latin typeface="VW Text" panose="020B0504040200000003" pitchFamily="34" charset="0"/>
                </a:rPr>
                <a:t>超声波雷达的频率低，穿透能力</a:t>
              </a:r>
              <a:r>
                <a:rPr lang="zh-CN" sz="1800">
                  <a:latin typeface="VW Text" panose="020B0504040200000003" pitchFamily="34" charset="0"/>
                </a:rPr>
                <a:t>好</a:t>
              </a:r>
              <a:r>
                <a:rPr lang="zh-CN" sz="1800">
                  <a:latin typeface="VW Text" panose="020B0504040200000003" pitchFamily="34" charset="0"/>
                  <a:ea typeface="宋体" panose="02010600030101010101" pitchFamily="2" charset="-122"/>
                </a:rPr>
                <a:t>，常用于</a:t>
              </a:r>
              <a:r>
                <a:rPr lang="zh-CN" sz="1800">
                  <a:latin typeface="VW Text" panose="020B0504040200000003" pitchFamily="34" charset="0"/>
                  <a:ea typeface="宋体" panose="02010600030101010101" pitchFamily="2" charset="-122"/>
                </a:rPr>
                <a:t>测距、避障和定位。</a:t>
              </a:r>
              <a:endParaRPr lang="zh-CN" sz="1800">
                <a:latin typeface="VW Text" panose="020B0504040200000003" pitchFamily="34" charset="0"/>
                <a:ea typeface="宋体" panose="02010600030101010101" pitchFamily="2" charset="-122"/>
              </a:endParaRPr>
            </a:p>
            <a:p>
              <a:pPr algn="l"/>
              <a:endParaRPr sz="1800">
                <a:latin typeface="VW Text" panose="020B0504040200000003" pitchFamily="34" charset="0"/>
              </a:endParaRPr>
            </a:p>
            <a:p>
              <a:pPr algn="l"/>
              <a:r>
                <a:rPr lang="zh-CN" sz="1800">
                  <a:latin typeface="VW Text" panose="020B0504040200000003" pitchFamily="34" charset="0"/>
                </a:rPr>
                <a:t>但信号发射范围窄，是定向的</a:t>
              </a:r>
              <a:r>
                <a:rPr lang="zh-CN" sz="1800">
                  <a:latin typeface="VW Text" panose="020B0504040200000003" pitchFamily="34" charset="0"/>
                </a:rPr>
                <a:t>波束检测。</a:t>
              </a:r>
              <a:endParaRPr lang="zh-CN" sz="1800">
                <a:latin typeface="VW Text" panose="020B0504040200000003" pitchFamily="34" charset="0"/>
              </a:endParaRPr>
            </a:p>
          </p:txBody>
        </p:sp>
        <p:sp>
          <p:nvSpPr>
            <p:cNvPr id="33" name="圆角矩形 32"/>
            <p:cNvSpPr/>
            <p:nvPr>
              <p:custDataLst>
                <p:tags r:id="rId26"/>
              </p:custDataLst>
            </p:nvPr>
          </p:nvSpPr>
          <p:spPr>
            <a:xfrm>
              <a:off x="12147" y="8090"/>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36" name="圆角矩形 35"/>
            <p:cNvSpPr/>
            <p:nvPr>
              <p:custDataLst>
                <p:tags r:id="rId27"/>
              </p:custDataLst>
            </p:nvPr>
          </p:nvSpPr>
          <p:spPr>
            <a:xfrm>
              <a:off x="12613" y="4284"/>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41" name="文本框 40"/>
            <p:cNvSpPr txBox="1"/>
            <p:nvPr/>
          </p:nvSpPr>
          <p:spPr>
            <a:xfrm>
              <a:off x="13457" y="4526"/>
              <a:ext cx="4616" cy="1308"/>
            </a:xfrm>
            <a:prstGeom prst="rect">
              <a:avLst/>
            </a:prstGeom>
            <a:noFill/>
          </p:spPr>
          <p:txBody>
            <a:bodyPr wrap="square" lIns="0" tIns="0" rIns="0" bIns="0" rtlCol="0">
              <a:spAutoFit/>
            </a:bodyPr>
            <a:p>
              <a:pPr algn="l"/>
              <a:r>
                <a:rPr sz="1800">
                  <a:latin typeface="VW Text" panose="020B0504040200000003" pitchFamily="34" charset="0"/>
                </a:rPr>
                <a:t>较为优秀的车载传感器</a:t>
              </a:r>
              <a:r>
                <a:rPr lang="zh-CN" sz="1800">
                  <a:latin typeface="VW Text" panose="020B0504040200000003" pitchFamily="34" charset="0"/>
                  <a:ea typeface="宋体" panose="02010600030101010101" pitchFamily="2" charset="-122"/>
                </a:rPr>
                <a:t>，高精度，高分辨率，大范围，但是</a:t>
              </a:r>
              <a:r>
                <a:rPr lang="zh-CN" sz="1800">
                  <a:latin typeface="VW Text" panose="020B0504040200000003" pitchFamily="34" charset="0"/>
                  <a:ea typeface="宋体" panose="02010600030101010101" pitchFamily="2" charset="-122"/>
                </a:rPr>
                <a:t>贵。</a:t>
              </a:r>
              <a:endParaRPr lang="zh-CN" sz="1800">
                <a:latin typeface="VW Text" panose="020B0504040200000003" pitchFamily="34" charset="0"/>
                <a:ea typeface="宋体" panose="02010600030101010101" pitchFamily="2" charset="-122"/>
              </a:endParaRPr>
            </a:p>
          </p:txBody>
        </p:sp>
      </p:grpSp>
      <p:grpSp>
        <p:nvGrpSpPr>
          <p:cNvPr id="13" name="组合 12"/>
          <p:cNvGrpSpPr/>
          <p:nvPr/>
        </p:nvGrpSpPr>
        <p:grpSpPr>
          <a:xfrm>
            <a:off x="0" y="104775"/>
            <a:ext cx="12192000" cy="864870"/>
            <a:chOff x="0" y="165"/>
            <a:chExt cx="19200" cy="1362"/>
          </a:xfrm>
        </p:grpSpPr>
        <p:sp>
          <p:nvSpPr>
            <p:cNvPr id="4" name="矩形: 圆角 1"/>
            <p:cNvSpPr/>
            <p:nvPr>
              <p:custDataLst>
                <p:tags r:id="rId28"/>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01</a:t>
              </a:r>
              <a:endParaRPr lang="zh-CN" altLang="en-US" sz="3200" b="1" dirty="0">
                <a:latin typeface="Arial" panose="020B0604020202020204" pitchFamily="34" charset="0"/>
                <a:cs typeface="Arial" panose="020B0604020202020204" pitchFamily="34" charset="0"/>
              </a:endParaRPr>
            </a:p>
          </p:txBody>
        </p:sp>
        <p:sp>
          <p:nvSpPr>
            <p:cNvPr id="8" name="文本框 7"/>
            <p:cNvSpPr txBox="1"/>
            <p:nvPr>
              <p:custDataLst>
                <p:tags r:id="rId29"/>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各类传感器特点</a:t>
              </a:r>
              <a:r>
                <a:rPr lang="zh-CN" altLang="en-US" sz="2800" b="1" dirty="0">
                  <a:solidFill>
                    <a:srgbClr val="8CBEE6"/>
                  </a:solidFill>
                  <a:latin typeface="Arial" panose="020B0604020202020204" pitchFamily="34" charset="0"/>
                  <a:cs typeface="Arial" panose="020B0604020202020204" pitchFamily="34" charset="0"/>
                  <a:sym typeface="+mn-ea"/>
                </a:rPr>
                <a:t>介绍</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2" name="矩形 11"/>
            <p:cNvSpPr/>
            <p:nvPr>
              <p:custDataLst>
                <p:tags r:id="rId30"/>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grpSp>
        <p:nvGrpSpPr>
          <p:cNvPr id="2" name="组合 1"/>
          <p:cNvGrpSpPr/>
          <p:nvPr/>
        </p:nvGrpSpPr>
        <p:grpSpPr>
          <a:xfrm>
            <a:off x="1245870" y="1189990"/>
            <a:ext cx="8005928" cy="2449855"/>
            <a:chOff x="1292" y="855"/>
            <a:chExt cx="14034" cy="6645"/>
          </a:xfrm>
        </p:grpSpPr>
        <p:sp>
          <p:nvSpPr>
            <p:cNvPr id="41" name="文本框 40"/>
            <p:cNvSpPr txBox="1"/>
            <p:nvPr/>
          </p:nvSpPr>
          <p:spPr>
            <a:xfrm>
              <a:off x="4012" y="855"/>
              <a:ext cx="11314" cy="6645"/>
            </a:xfrm>
            <a:prstGeom prst="rect">
              <a:avLst/>
            </a:prstGeom>
            <a:noFill/>
          </p:spPr>
          <p:txBody>
            <a:bodyPr wrap="square" lIns="0" tIns="0" rIns="0" bIns="0" rtlCol="0">
              <a:noAutofit/>
            </a:bodyPr>
            <a:p>
              <a:r>
                <a:rPr>
                  <a:latin typeface="VW Text" panose="020B0504040200000003" pitchFamily="34" charset="0"/>
                </a:rPr>
                <a:t>WiFi信号</a:t>
              </a:r>
              <a:r>
                <a:rPr lang="zh-CN">
                  <a:latin typeface="VW Text" panose="020B0504040200000003" pitchFamily="34" charset="0"/>
                </a:rPr>
                <a:t>是</a:t>
              </a:r>
              <a:r>
                <a:rPr>
                  <a:latin typeface="VW Text" panose="020B0504040200000003" pitchFamily="34" charset="0"/>
                </a:rPr>
                <a:t>工作频段主要在2.4 GHz和5 GHz范围</a:t>
              </a:r>
              <a:r>
                <a:rPr lang="zh-CN">
                  <a:latin typeface="VW Text" panose="020B0504040200000003" pitchFamily="34" charset="0"/>
                </a:rPr>
                <a:t>内的电磁波</a:t>
              </a:r>
              <a:r>
                <a:rPr>
                  <a:latin typeface="VW Text" panose="020B0504040200000003" pitchFamily="34" charset="0"/>
                </a:rPr>
                <a:t>。</a:t>
              </a:r>
              <a:endParaRPr>
                <a:latin typeface="VW Text" panose="020B0504040200000003" pitchFamily="34" charset="0"/>
              </a:endParaRPr>
            </a:p>
            <a:p>
              <a:endParaRPr lang="zh-CN">
                <a:latin typeface="VW Text" panose="020B0504040200000003" pitchFamily="34" charset="0"/>
              </a:endParaRPr>
            </a:p>
            <a:p>
              <a:pPr marL="285750" indent="-285750">
                <a:buFont typeface="Arial" panose="020B0604020202020204" pitchFamily="34" charset="0"/>
                <a:buChar char="•"/>
              </a:pPr>
              <a:r>
                <a:rPr lang="zh-CN">
                  <a:latin typeface="VW Text" panose="020B0504040200000003" pitchFamily="34" charset="0"/>
                </a:rPr>
                <a:t>相较于激光传感器，</a:t>
              </a:r>
              <a:r>
                <a:rPr lang="en-US" altLang="zh-CN">
                  <a:latin typeface="VW Text" panose="020B0504040200000003" pitchFamily="34" charset="0"/>
                </a:rPr>
                <a:t>WiFi</a:t>
              </a:r>
              <a:r>
                <a:rPr lang="zh-CN" altLang="en-US">
                  <a:latin typeface="VW Text" panose="020B0504040200000003" pitchFamily="34" charset="0"/>
                </a:rPr>
                <a:t>的</a:t>
              </a:r>
              <a:r>
                <a:rPr lang="zh-CN">
                  <a:latin typeface="VW Text" panose="020B0504040200000003" pitchFamily="34" charset="0"/>
                </a:rPr>
                <a:t>硬件设备</a:t>
              </a:r>
              <a:r>
                <a:rPr lang="zh-CN">
                  <a:solidFill>
                    <a:srgbClr val="FAAA3C"/>
                  </a:solidFill>
                  <a:latin typeface="VW Text" panose="020B0504040200000003" pitchFamily="34" charset="0"/>
                </a:rPr>
                <a:t>便宜易得，随处可见</a:t>
              </a:r>
              <a:r>
                <a:rPr lang="zh-CN">
                  <a:latin typeface="VW Text" panose="020B0504040200000003" pitchFamily="34" charset="0"/>
                </a:rPr>
                <a:t>。</a:t>
              </a:r>
              <a:endParaRPr lang="zh-CN">
                <a:latin typeface="VW Text" panose="020B0504040200000003" pitchFamily="34" charset="0"/>
              </a:endParaRPr>
            </a:p>
            <a:p>
              <a:pPr marL="285750" indent="-285750">
                <a:buFont typeface="Arial" panose="020B0604020202020204" pitchFamily="34" charset="0"/>
                <a:buChar char="•"/>
              </a:pPr>
              <a:endParaRPr lang="zh-CN">
                <a:latin typeface="VW Text" panose="020B0504040200000003" pitchFamily="34" charset="0"/>
              </a:endParaRPr>
            </a:p>
            <a:p>
              <a:pPr marL="285750" indent="-285750">
                <a:buFont typeface="Arial" panose="020B0604020202020204" pitchFamily="34" charset="0"/>
                <a:buChar char="•"/>
              </a:pPr>
              <a:r>
                <a:rPr lang="zh-CN">
                  <a:latin typeface="VW Text" panose="020B0504040200000003" pitchFamily="34" charset="0"/>
                </a:rPr>
                <a:t>相较于摄像头，</a:t>
              </a:r>
              <a:r>
                <a:rPr lang="en-US" altLang="zh-CN">
                  <a:latin typeface="VW Text" panose="020B0504040200000003" pitchFamily="34" charset="0"/>
                </a:rPr>
                <a:t>WiFi</a:t>
              </a:r>
              <a:r>
                <a:rPr lang="zh-CN">
                  <a:latin typeface="VW Text" panose="020B0504040200000003" pitchFamily="34" charset="0"/>
                </a:rPr>
                <a:t>信号</a:t>
              </a:r>
              <a:r>
                <a:rPr lang="zh-CN">
                  <a:solidFill>
                    <a:srgbClr val="FAAA3C"/>
                  </a:solidFill>
                  <a:latin typeface="VW Text" panose="020B0504040200000003" pitchFamily="34" charset="0"/>
                  <a:sym typeface="+mn-ea"/>
                </a:rPr>
                <a:t>不受光线和颜色的影响</a:t>
              </a:r>
              <a:r>
                <a:rPr lang="zh-CN" altLang="en-US">
                  <a:latin typeface="+mj-ea"/>
                  <a:ea typeface="+mj-ea"/>
                  <a:sym typeface="+mn-ea"/>
                </a:rPr>
                <a:t>。</a:t>
              </a:r>
              <a:endParaRPr lang="zh-CN" altLang="en-US">
                <a:latin typeface="+mj-ea"/>
                <a:ea typeface="+mj-ea"/>
                <a:sym typeface="+mn-ea"/>
              </a:endParaRPr>
            </a:p>
            <a:p>
              <a:pPr marL="285750" indent="-285750">
                <a:buFont typeface="Arial" panose="020B0604020202020204" pitchFamily="34" charset="0"/>
                <a:buChar char="•"/>
              </a:pPr>
              <a:endParaRPr lang="zh-CN" altLang="en-US">
                <a:latin typeface="+mj-ea"/>
                <a:ea typeface="+mj-ea"/>
                <a:sym typeface="+mn-ea"/>
              </a:endParaRPr>
            </a:p>
            <a:p>
              <a:pPr marL="285750" indent="-285750">
                <a:buFont typeface="Arial" panose="020B0604020202020204" pitchFamily="34" charset="0"/>
                <a:buChar char="•"/>
              </a:pPr>
              <a:r>
                <a:rPr lang="zh-CN" altLang="en-US">
                  <a:latin typeface="+mj-ea"/>
                  <a:ea typeface="+mj-ea"/>
                  <a:sym typeface="+mn-ea"/>
                </a:rPr>
                <a:t>因为毫米波过高的频率，在其与物体相互作用会产生过高的路径损耗。</a:t>
              </a:r>
              <a:r>
                <a:rPr lang="en-US" altLang="zh-CN">
                  <a:latin typeface="+mj-ea"/>
                  <a:ea typeface="+mj-ea"/>
                  <a:sym typeface="+mn-ea"/>
                </a:rPr>
                <a:t>WiFi</a:t>
              </a:r>
              <a:r>
                <a:rPr lang="zh-CN" altLang="en-US">
                  <a:latin typeface="+mj-ea"/>
                  <a:ea typeface="+mj-ea"/>
                  <a:sym typeface="+mn-ea"/>
                </a:rPr>
                <a:t>信号因为较低的频率，具有</a:t>
              </a:r>
              <a:r>
                <a:rPr lang="zh-CN">
                  <a:solidFill>
                    <a:srgbClr val="FAAA3C"/>
                  </a:solidFill>
                  <a:latin typeface="VW Text" panose="020B0504040200000003" pitchFamily="34" charset="0"/>
                  <a:sym typeface="+mn-ea"/>
                </a:rPr>
                <a:t>一定的穿透力</a:t>
              </a:r>
              <a:r>
                <a:rPr lang="zh-CN" altLang="en-US">
                  <a:latin typeface="+mj-ea"/>
                  <a:ea typeface="+mj-ea"/>
                  <a:sym typeface="+mn-ea"/>
                </a:rPr>
                <a:t>，信号可以透过障碍物被接收。</a:t>
              </a:r>
              <a:endParaRPr lang="zh-CN" altLang="en-US">
                <a:latin typeface="+mj-ea"/>
                <a:ea typeface="+mj-ea"/>
                <a:sym typeface="+mn-ea"/>
              </a:endParaRPr>
            </a:p>
            <a:p>
              <a:pPr marL="285750" indent="-285750">
                <a:buFont typeface="Arial" panose="020B0604020202020204" pitchFamily="34" charset="0"/>
                <a:buChar char="•"/>
              </a:pPr>
              <a:endParaRPr lang="zh-CN" altLang="en-US">
                <a:latin typeface="+mj-ea"/>
                <a:ea typeface="+mj-ea"/>
                <a:sym typeface="+mn-ea"/>
              </a:endParaRPr>
            </a:p>
            <a:p>
              <a:pPr marL="285750" indent="-285750">
                <a:buFont typeface="Arial" panose="020B0604020202020204" pitchFamily="34" charset="0"/>
                <a:buChar char="•"/>
              </a:pPr>
              <a:r>
                <a:rPr lang="zh-CN" altLang="en-US">
                  <a:latin typeface="+mj-ea"/>
                  <a:ea typeface="+mj-ea"/>
                  <a:sym typeface="+mn-ea"/>
                </a:rPr>
                <a:t>相较于超声波，</a:t>
              </a:r>
              <a:r>
                <a:rPr lang="en-US" altLang="zh-CN">
                  <a:latin typeface="+mj-ea"/>
                  <a:ea typeface="+mj-ea"/>
                  <a:sym typeface="+mn-ea"/>
                </a:rPr>
                <a:t>WiFi</a:t>
              </a:r>
              <a:r>
                <a:rPr lang="zh-CN" altLang="en-US">
                  <a:latin typeface="+mj-ea"/>
                  <a:ea typeface="+mj-ea"/>
                  <a:sym typeface="+mn-ea"/>
                </a:rPr>
                <a:t>信号是</a:t>
              </a:r>
              <a:r>
                <a:rPr lang="zh-CN">
                  <a:solidFill>
                    <a:srgbClr val="FAAA3C"/>
                  </a:solidFill>
                  <a:latin typeface="VW Text" panose="020B0504040200000003" pitchFamily="34" charset="0"/>
                  <a:sym typeface="+mn-ea"/>
                </a:rPr>
                <a:t>全范围扩散</a:t>
              </a:r>
              <a:r>
                <a:rPr lang="zh-CN" altLang="en-US">
                  <a:latin typeface="+mj-ea"/>
                  <a:ea typeface="+mj-ea"/>
                  <a:sym typeface="+mn-ea"/>
                </a:rPr>
                <a:t>。</a:t>
              </a:r>
              <a:endParaRPr lang="zh-CN" altLang="en-US">
                <a:latin typeface="+mj-ea"/>
                <a:ea typeface="+mj-ea"/>
                <a:sym typeface="+mn-ea"/>
              </a:endParaRPr>
            </a:p>
          </p:txBody>
        </p:sp>
        <p:grpSp>
          <p:nvGrpSpPr>
            <p:cNvPr id="65" name="组合 64"/>
            <p:cNvGrpSpPr/>
            <p:nvPr/>
          </p:nvGrpSpPr>
          <p:grpSpPr>
            <a:xfrm>
              <a:off x="1292" y="1285"/>
              <a:ext cx="2009" cy="1927"/>
              <a:chOff x="16032" y="6049"/>
              <a:chExt cx="2009" cy="1927"/>
            </a:xfrm>
          </p:grpSpPr>
          <p:grpSp>
            <p:nvGrpSpPr>
              <p:cNvPr id="60" name="组合 59"/>
              <p:cNvGrpSpPr/>
              <p:nvPr/>
            </p:nvGrpSpPr>
            <p:grpSpPr>
              <a:xfrm>
                <a:off x="16032" y="6049"/>
                <a:ext cx="2009" cy="1927"/>
                <a:chOff x="1172" y="2299"/>
                <a:chExt cx="3184" cy="3131"/>
              </a:xfrm>
            </p:grpSpPr>
            <p:sp>
              <p:nvSpPr>
                <p:cNvPr id="62" name="矩形 61"/>
                <p:cNvSpPr/>
                <p:nvPr>
                  <p:custDataLst>
                    <p:tags r:id="rId4"/>
                  </p:custDataLst>
                </p:nvPr>
              </p:nvSpPr>
              <p:spPr>
                <a:xfrm>
                  <a:off x="1451" y="2299"/>
                  <a:ext cx="2082" cy="2247"/>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64" name="文本框 63"/>
                <p:cNvSpPr txBox="1"/>
                <p:nvPr>
                  <p:custDataLst>
                    <p:tags r:id="rId5"/>
                  </p:custDataLst>
                </p:nvPr>
              </p:nvSpPr>
              <p:spPr>
                <a:xfrm>
                  <a:off x="1172" y="4817"/>
                  <a:ext cx="3184" cy="613"/>
                </a:xfrm>
                <a:prstGeom prst="rect">
                  <a:avLst/>
                </a:prstGeom>
                <a:noFill/>
              </p:spPr>
              <p:txBody>
                <a:bodyPr wrap="square" lIns="0" tIns="0" rIns="0" bIns="0" rtlCol="0">
                  <a:noAutofit/>
                </a:bodyPr>
                <a:p>
                  <a:pPr algn="ctr"/>
                  <a:r>
                    <a:rPr lang="en-US" sz="1800" b="1">
                      <a:solidFill>
                        <a:schemeClr val="tx1"/>
                      </a:solidFill>
                      <a:latin typeface="VW Text" panose="020B0504040200000003" pitchFamily="34" charset="0"/>
                      <a:ea typeface="宋体" panose="02010600030101010101" pitchFamily="2" charset="-122"/>
                      <a:sym typeface="+mn-ea"/>
                    </a:rPr>
                    <a:t>WiFI</a:t>
                  </a:r>
                  <a:r>
                    <a:rPr lang="zh-CN" altLang="en-US" sz="1800" b="1">
                      <a:solidFill>
                        <a:schemeClr val="tx1"/>
                      </a:solidFill>
                      <a:latin typeface="VW Text" panose="020B0504040200000003" pitchFamily="34" charset="0"/>
                      <a:ea typeface="宋体" panose="02010600030101010101" pitchFamily="2" charset="-122"/>
                      <a:sym typeface="+mn-ea"/>
                    </a:rPr>
                    <a:t>信号</a:t>
                  </a:r>
                  <a:endParaRPr lang="zh-CN" altLang="en-US" sz="1800" b="1">
                    <a:solidFill>
                      <a:schemeClr val="tx1"/>
                    </a:solidFill>
                    <a:latin typeface="VW Text" panose="020B0504040200000003" pitchFamily="34" charset="0"/>
                    <a:ea typeface="宋体" panose="02010600030101010101" pitchFamily="2" charset="-122"/>
                    <a:sym typeface="+mn-ea"/>
                  </a:endParaRPr>
                </a:p>
              </p:txBody>
            </p:sp>
          </p:grpSp>
          <p:pic>
            <p:nvPicPr>
              <p:cNvPr id="66" name="图片 65"/>
              <p:cNvPicPr>
                <a:picLocks noChangeAspect="1"/>
              </p:cNvPicPr>
              <p:nvPr>
                <p:custDataLst>
                  <p:tags r:id="rId6"/>
                </p:custDataLst>
              </p:nvPr>
            </p:nvPicPr>
            <p:blipFill>
              <a:blip r:embed="rId7"/>
              <a:stretch>
                <a:fillRect/>
              </a:stretch>
            </p:blipFill>
            <p:spPr>
              <a:xfrm>
                <a:off x="16509" y="6160"/>
                <a:ext cx="710" cy="1163"/>
              </a:xfrm>
              <a:prstGeom prst="rect">
                <a:avLst/>
              </a:prstGeom>
            </p:spPr>
          </p:pic>
        </p:grpSp>
      </p:grpSp>
      <p:sp>
        <p:nvSpPr>
          <p:cNvPr id="67" name="文本框 66"/>
          <p:cNvSpPr txBox="1"/>
          <p:nvPr/>
        </p:nvSpPr>
        <p:spPr>
          <a:xfrm>
            <a:off x="1346200" y="4337685"/>
            <a:ext cx="8501380" cy="459105"/>
          </a:xfrm>
          <a:prstGeom prst="rect">
            <a:avLst/>
          </a:prstGeom>
          <a:noFill/>
        </p:spPr>
        <p:txBody>
          <a:bodyPr wrap="square" lIns="0" tIns="0" rIns="0" bIns="0" rtlCol="0">
            <a:noAutofit/>
          </a:bodyPr>
          <a:p>
            <a:r>
              <a:rPr>
                <a:latin typeface="+mj-ea"/>
                <a:ea typeface="+mj-ea"/>
              </a:rPr>
              <a:t>根据以上WiFi信号的特点，本参赛小组现提出在数字工厂中使用</a:t>
            </a:r>
            <a:r>
              <a:rPr lang="zh-CN">
                <a:latin typeface="+mj-ea"/>
                <a:ea typeface="+mj-ea"/>
              </a:rPr>
              <a:t>基于人工智能的</a:t>
            </a:r>
            <a:r>
              <a:rPr>
                <a:solidFill>
                  <a:schemeClr val="accent2">
                    <a:lumMod val="60000"/>
                    <a:lumOff val="40000"/>
                  </a:schemeClr>
                </a:solidFill>
                <a:latin typeface="VW Text" panose="020B0504040200000003" pitchFamily="34" charset="0"/>
              </a:rPr>
              <a:t>WiFi信号工业机器人姿势识别</a:t>
            </a:r>
            <a:r>
              <a:rPr lang="zh-CN">
                <a:latin typeface="+mj-ea"/>
                <a:ea typeface="+mj-ea"/>
              </a:rPr>
              <a:t>，</a:t>
            </a:r>
            <a:r>
              <a:rPr lang="zh-CN">
                <a:latin typeface="+mj-ea"/>
                <a:ea typeface="+mj-ea"/>
              </a:rPr>
              <a:t>实时监控机器人是否存在故障，</a:t>
            </a:r>
            <a:r>
              <a:rPr>
                <a:latin typeface="+mj-ea"/>
                <a:ea typeface="+mj-ea"/>
              </a:rPr>
              <a:t>以提高</a:t>
            </a:r>
            <a:r>
              <a:rPr lang="zh-CN">
                <a:latin typeface="+mj-ea"/>
                <a:ea typeface="+mj-ea"/>
              </a:rPr>
              <a:t>数字</a:t>
            </a:r>
            <a:r>
              <a:rPr>
                <a:latin typeface="+mj-ea"/>
                <a:ea typeface="+mj-ea"/>
              </a:rPr>
              <a:t>工厂运作效率。同时，该技术可作为</a:t>
            </a:r>
            <a:r>
              <a:rPr>
                <a:solidFill>
                  <a:schemeClr val="accent2">
                    <a:lumMod val="60000"/>
                    <a:lumOff val="40000"/>
                  </a:schemeClr>
                </a:solidFill>
                <a:latin typeface="VW Text" panose="020B0504040200000003" pitchFamily="34" charset="0"/>
              </a:rPr>
              <a:t>自动驾驶障碍物检测</a:t>
            </a:r>
            <a:r>
              <a:rPr>
                <a:latin typeface="+mj-ea"/>
                <a:ea typeface="+mj-ea"/>
              </a:rPr>
              <a:t>的补充手段。</a:t>
            </a:r>
            <a:endParaRPr>
              <a:latin typeface="+mj-ea"/>
              <a:ea typeface="+mj-ea"/>
            </a:endParaRPr>
          </a:p>
        </p:txBody>
      </p:sp>
      <p:pic>
        <p:nvPicPr>
          <p:cNvPr id="2055" name="Picture 7" descr="https://cdn.pixabay.com/photo/2023/08/20/02/09/ai-generated-8201501_1280.png"/>
          <p:cNvPicPr>
            <a:picLocks noGrp="1" noChangeAspect="1" noChangeArrowheads="1"/>
          </p:cNvPicPr>
          <p:nvPr>
            <p:ph type="pic" sz="quarter" idx="19"/>
            <p:custDataLst>
              <p:tags r:id="rId8"/>
            </p:custDataLst>
          </p:nvPr>
        </p:nvPicPr>
        <p:blipFill>
          <a:blip r:embed="rId9">
            <a:extLst>
              <a:ext uri="{28A0092B-C50C-407E-A947-70E740481C1C}">
                <a14:useLocalDpi xmlns:a14="http://schemas.microsoft.com/office/drawing/2010/main" val="0"/>
              </a:ext>
            </a:extLst>
          </a:blip>
          <a:srcRect l="9157" r="9157"/>
          <a:stretch>
            <a:fillRect/>
          </a:stretch>
        </p:blipFill>
        <p:spPr bwMode="auto">
          <a:xfrm>
            <a:off x="2991485" y="5296535"/>
            <a:ext cx="1718945" cy="1178560"/>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custDataLst>
              <p:tags r:id="rId10"/>
            </p:custDataLst>
          </p:nvPr>
        </p:nvPicPr>
        <p:blipFill>
          <a:blip r:embed="rId11"/>
          <a:stretch>
            <a:fillRect/>
          </a:stretch>
        </p:blipFill>
        <p:spPr>
          <a:xfrm>
            <a:off x="5644515" y="5297170"/>
            <a:ext cx="1877695" cy="1177290"/>
          </a:xfrm>
          <a:prstGeom prst="rect">
            <a:avLst/>
          </a:prstGeom>
          <a:noFill/>
          <a:ln w="9525">
            <a:noFill/>
          </a:ln>
        </p:spPr>
      </p:pic>
      <p:grpSp>
        <p:nvGrpSpPr>
          <p:cNvPr id="13" name="组合 12"/>
          <p:cNvGrpSpPr/>
          <p:nvPr/>
        </p:nvGrpSpPr>
        <p:grpSpPr>
          <a:xfrm>
            <a:off x="0" y="104775"/>
            <a:ext cx="12192000" cy="864870"/>
            <a:chOff x="0" y="165"/>
            <a:chExt cx="19200" cy="1362"/>
          </a:xfrm>
        </p:grpSpPr>
        <p:sp>
          <p:nvSpPr>
            <p:cNvPr id="4" name="矩形: 圆角 1"/>
            <p:cNvSpPr/>
            <p:nvPr>
              <p:custDataLst>
                <p:tags r:id="rId12"/>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01</a:t>
              </a:r>
              <a:endParaRPr lang="zh-CN" altLang="en-US" sz="3200" b="1" dirty="0">
                <a:latin typeface="Arial" panose="020B0604020202020204" pitchFamily="34" charset="0"/>
                <a:cs typeface="Arial" panose="020B0604020202020204" pitchFamily="34" charset="0"/>
              </a:endParaRPr>
            </a:p>
          </p:txBody>
        </p:sp>
        <p:sp>
          <p:nvSpPr>
            <p:cNvPr id="8" name="文本框 7"/>
            <p:cNvSpPr txBox="1"/>
            <p:nvPr>
              <p:custDataLst>
                <p:tags r:id="rId13"/>
              </p:custDataLst>
            </p:nvPr>
          </p:nvSpPr>
          <p:spPr>
            <a:xfrm>
              <a:off x="1749" y="234"/>
              <a:ext cx="7140" cy="822"/>
            </a:xfrm>
            <a:prstGeom prst="rect">
              <a:avLst/>
            </a:prstGeom>
            <a:noFill/>
          </p:spPr>
          <p:txBody>
            <a:bodyPr wrap="square" rtlCol="0">
              <a:spAutoFit/>
            </a:bodyPr>
            <a:p>
              <a:pPr lvl="0" algn="l">
                <a:buClrTx/>
                <a:buSzTx/>
                <a:buFontTx/>
              </a:pPr>
              <a:r>
                <a:rPr lang="en-US" altLang="zh-CN" sz="2800" b="1" dirty="0">
                  <a:solidFill>
                    <a:srgbClr val="8CBEE6"/>
                  </a:solidFill>
                  <a:latin typeface="Arial" panose="020B0604020202020204" pitchFamily="34" charset="0"/>
                  <a:cs typeface="Arial" panose="020B0604020202020204" pitchFamily="34" charset="0"/>
                  <a:sym typeface="+mn-ea"/>
                </a:rPr>
                <a:t>WiFi</a:t>
              </a:r>
              <a:r>
                <a:rPr lang="zh-CN" altLang="en-US" sz="2800" b="1" dirty="0">
                  <a:solidFill>
                    <a:srgbClr val="8CBEE6"/>
                  </a:solidFill>
                  <a:latin typeface="Arial" panose="020B0604020202020204" pitchFamily="34" charset="0"/>
                  <a:cs typeface="Arial" panose="020B0604020202020204" pitchFamily="34" charset="0"/>
                  <a:sym typeface="+mn-ea"/>
                </a:rPr>
                <a:t>信号</a:t>
              </a:r>
              <a:r>
                <a:rPr lang="zh-CN" altLang="en-US" sz="2800" b="1" dirty="0">
                  <a:solidFill>
                    <a:srgbClr val="8CBEE6"/>
                  </a:solidFill>
                  <a:latin typeface="Arial" panose="020B0604020202020204" pitchFamily="34" charset="0"/>
                  <a:cs typeface="Arial" panose="020B0604020202020204" pitchFamily="34" charset="0"/>
                  <a:sym typeface="+mn-ea"/>
                </a:rPr>
                <a:t>特点分析</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12" name="矩形 11"/>
            <p:cNvSpPr/>
            <p:nvPr>
              <p:custDataLst>
                <p:tags r:id="rId14"/>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grpSp>
        <p:nvGrpSpPr>
          <p:cNvPr id="16" name="组合 15"/>
          <p:cNvGrpSpPr/>
          <p:nvPr/>
        </p:nvGrpSpPr>
        <p:grpSpPr>
          <a:xfrm>
            <a:off x="1158240" y="1195070"/>
            <a:ext cx="4113530" cy="4860290"/>
            <a:chOff x="1551" y="667"/>
            <a:chExt cx="7384" cy="8665"/>
          </a:xfrm>
        </p:grpSpPr>
        <p:grpSp>
          <p:nvGrpSpPr>
            <p:cNvPr id="11" name="组合 10"/>
            <p:cNvGrpSpPr/>
            <p:nvPr/>
          </p:nvGrpSpPr>
          <p:grpSpPr>
            <a:xfrm>
              <a:off x="1551" y="667"/>
              <a:ext cx="7384" cy="8665"/>
              <a:chOff x="1551" y="667"/>
              <a:chExt cx="6272" cy="5911"/>
            </a:xfrm>
          </p:grpSpPr>
          <p:grpSp>
            <p:nvGrpSpPr>
              <p:cNvPr id="3" name="组合 2"/>
              <p:cNvGrpSpPr/>
              <p:nvPr/>
            </p:nvGrpSpPr>
            <p:grpSpPr>
              <a:xfrm>
                <a:off x="1551" y="667"/>
                <a:ext cx="6272" cy="5911"/>
                <a:chOff x="1433" y="3434"/>
                <a:chExt cx="7390" cy="6852"/>
              </a:xfrm>
            </p:grpSpPr>
            <p:sp>
              <p:nvSpPr>
                <p:cNvPr id="10" name="矩形 9"/>
                <p:cNvSpPr/>
                <p:nvPr>
                  <p:custDataLst>
                    <p:tags r:id="rId1"/>
                  </p:custDataLst>
                </p:nvPr>
              </p:nvSpPr>
              <p:spPr>
                <a:xfrm>
                  <a:off x="1433" y="4860"/>
                  <a:ext cx="7390" cy="5427"/>
                </a:xfrm>
                <a:prstGeom prst="rect">
                  <a:avLst/>
                </a:prstGeom>
                <a:solidFill>
                  <a:schemeClr val="tx2">
                    <a:lumMod val="25000"/>
                    <a:lumOff val="75000"/>
                    <a:alpha val="28000"/>
                  </a:schemeClr>
                </a:solidFill>
                <a:ln>
                  <a:solidFill>
                    <a:schemeClr val="accent1">
                      <a:lumMod val="75000"/>
                      <a:alpha val="39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1433" y="3434"/>
                  <a:ext cx="7389" cy="1669"/>
                </a:xfrm>
                <a:prstGeom prst="roundRect">
                  <a:avLst/>
                </a:prstGeom>
                <a:solidFill>
                  <a:srgbClr val="99D1C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600">
                      <a:solidFill>
                        <a:schemeClr val="bg1"/>
                      </a:solidFill>
                      <a:sym typeface="+mn-ea"/>
                    </a:rPr>
                    <a:t>识别</a:t>
                  </a:r>
                  <a:endParaRPr lang="zh-CN" altLang="en-US" sz="3600">
                    <a:solidFill>
                      <a:schemeClr val="bg1"/>
                    </a:solidFill>
                    <a:sym typeface="+mn-ea"/>
                  </a:endParaRPr>
                </a:p>
              </p:txBody>
            </p:sp>
          </p:grpSp>
          <p:sp>
            <p:nvSpPr>
              <p:cNvPr id="4" name="文本框 3"/>
              <p:cNvSpPr txBox="1"/>
              <p:nvPr/>
            </p:nvSpPr>
            <p:spPr>
              <a:xfrm>
                <a:off x="1811" y="2338"/>
                <a:ext cx="5785" cy="1497"/>
              </a:xfrm>
              <a:prstGeom prst="rect">
                <a:avLst/>
              </a:prstGeom>
              <a:noFill/>
            </p:spPr>
            <p:txBody>
              <a:bodyPr wrap="square" lIns="0" tIns="0" rIns="0" bIns="0" rtlCol="0">
                <a:spAutoFit/>
              </a:bodyPr>
              <a:p>
                <a:pPr algn="l"/>
                <a:r>
                  <a:rPr lang="zh-CN" altLang="en-US" sz="1600">
                    <a:latin typeface="+mj-ea"/>
                    <a:ea typeface="+mj-ea"/>
                    <a:sym typeface="+mn-ea"/>
                  </a:rPr>
                  <a:t>根据提出模型具有的</a:t>
                </a:r>
                <a:r>
                  <a:rPr lang="zh-CN" altLang="en-US" sz="1600">
                    <a:latin typeface="+mj-ea"/>
                    <a:ea typeface="+mj-ea"/>
                    <a:sym typeface="+mn-ea"/>
                  </a:rPr>
                  <a:t>识别功能可用于工业机器人的动作识别，实现自动监控并及时报警，在Digital Factory应用场景下有效提高工厂运转效率。</a:t>
                </a:r>
                <a:endParaRPr lang="zh-CN" altLang="en-US" sz="1600" b="0">
                  <a:latin typeface="+mj-ea"/>
                  <a:ea typeface="+mj-ea"/>
                </a:endParaRPr>
              </a:p>
              <a:p>
                <a:pPr algn="l"/>
                <a:endParaRPr lang="zh-CN" altLang="en-US" sz="1600" dirty="0" err="1" smtClean="0">
                  <a:solidFill>
                    <a:schemeClr val="tx2"/>
                  </a:solidFill>
                </a:endParaRPr>
              </a:p>
            </p:txBody>
          </p:sp>
          <p:sp>
            <p:nvSpPr>
              <p:cNvPr id="5" name="圆角矩形 4"/>
              <p:cNvSpPr/>
              <p:nvPr/>
            </p:nvSpPr>
            <p:spPr>
              <a:xfrm>
                <a:off x="1812" y="4268"/>
                <a:ext cx="2592"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设备便宜，易部署</a:t>
                </a:r>
                <a:endParaRPr lang="zh-CN" altLang="en-US" sz="1600" dirty="0" err="1" smtClean="0"/>
              </a:p>
            </p:txBody>
          </p:sp>
          <p:sp>
            <p:nvSpPr>
              <p:cNvPr id="7" name="圆角矩形 6"/>
              <p:cNvSpPr/>
              <p:nvPr>
                <p:custDataLst>
                  <p:tags r:id="rId3"/>
                </p:custDataLst>
              </p:nvPr>
            </p:nvSpPr>
            <p:spPr>
              <a:xfrm>
                <a:off x="4632" y="4268"/>
                <a:ext cx="2657"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不受光线影响，无灯工厂也可以有效工作</a:t>
                </a:r>
                <a:endParaRPr lang="zh-CN" altLang="en-US" sz="1600" dirty="0" err="1" smtClean="0"/>
              </a:p>
            </p:txBody>
          </p:sp>
        </p:grpSp>
        <p:sp>
          <p:nvSpPr>
            <p:cNvPr id="15" name="圆角矩形 14"/>
            <p:cNvSpPr/>
            <p:nvPr/>
          </p:nvSpPr>
          <p:spPr>
            <a:xfrm>
              <a:off x="1857" y="4998"/>
              <a:ext cx="2075" cy="729"/>
            </a:xfrm>
            <a:prstGeom prst="roundRect">
              <a:avLst/>
            </a:prstGeom>
            <a:solidFill>
              <a:srgbClr val="CCE8E6"/>
            </a:solidFill>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lIns="180000" tIns="180000" rIns="180000" bIns="180000" rtlCol="0" anchor="ctr"/>
            <a:p>
              <a:pPr algn="ctr"/>
              <a:r>
                <a:rPr lang="zh-CN" altLang="en-US" sz="1400" b="1" dirty="0" err="1" smtClean="0">
                  <a:solidFill>
                    <a:schemeClr val="bg2"/>
                  </a:solidFill>
                </a:rPr>
                <a:t>显著优势</a:t>
              </a:r>
              <a:endParaRPr lang="zh-CN" altLang="en-US" sz="1400" b="1" dirty="0" err="1" smtClean="0">
                <a:solidFill>
                  <a:schemeClr val="bg2"/>
                </a:solidFill>
              </a:endParaRPr>
            </a:p>
          </p:txBody>
        </p:sp>
      </p:grpSp>
      <p:grpSp>
        <p:nvGrpSpPr>
          <p:cNvPr id="17" name="组合 16"/>
          <p:cNvGrpSpPr/>
          <p:nvPr/>
        </p:nvGrpSpPr>
        <p:grpSpPr>
          <a:xfrm>
            <a:off x="6073775" y="1189990"/>
            <a:ext cx="4443095" cy="4860925"/>
            <a:chOff x="1551" y="667"/>
            <a:chExt cx="7384" cy="8665"/>
          </a:xfrm>
        </p:grpSpPr>
        <p:grpSp>
          <p:nvGrpSpPr>
            <p:cNvPr id="18" name="组合 17"/>
            <p:cNvGrpSpPr/>
            <p:nvPr/>
          </p:nvGrpSpPr>
          <p:grpSpPr>
            <a:xfrm>
              <a:off x="1551" y="667"/>
              <a:ext cx="7384" cy="8665"/>
              <a:chOff x="1551" y="667"/>
              <a:chExt cx="6272" cy="5911"/>
            </a:xfrm>
          </p:grpSpPr>
          <p:grpSp>
            <p:nvGrpSpPr>
              <p:cNvPr id="19" name="组合 18"/>
              <p:cNvGrpSpPr/>
              <p:nvPr/>
            </p:nvGrpSpPr>
            <p:grpSpPr>
              <a:xfrm>
                <a:off x="1551" y="667"/>
                <a:ext cx="6272" cy="5911"/>
                <a:chOff x="1433" y="3434"/>
                <a:chExt cx="7390" cy="6852"/>
              </a:xfrm>
            </p:grpSpPr>
            <p:sp>
              <p:nvSpPr>
                <p:cNvPr id="20" name="矩形 19"/>
                <p:cNvSpPr/>
                <p:nvPr>
                  <p:custDataLst>
                    <p:tags r:id="rId4"/>
                  </p:custDataLst>
                </p:nvPr>
              </p:nvSpPr>
              <p:spPr>
                <a:xfrm>
                  <a:off x="1433" y="4860"/>
                  <a:ext cx="7390" cy="5427"/>
                </a:xfrm>
                <a:prstGeom prst="rect">
                  <a:avLst/>
                </a:prstGeom>
                <a:solidFill>
                  <a:schemeClr val="tx2">
                    <a:lumMod val="25000"/>
                    <a:lumOff val="75000"/>
                    <a:alpha val="28000"/>
                  </a:schemeClr>
                </a:solidFill>
                <a:ln>
                  <a:solidFill>
                    <a:schemeClr val="accent1">
                      <a:lumMod val="75000"/>
                      <a:alpha val="39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圆角矩形 20"/>
                <p:cNvSpPr/>
                <p:nvPr>
                  <p:custDataLst>
                    <p:tags r:id="rId5"/>
                  </p:custDataLst>
                </p:nvPr>
              </p:nvSpPr>
              <p:spPr>
                <a:xfrm>
                  <a:off x="1433" y="3434"/>
                  <a:ext cx="7389" cy="1669"/>
                </a:xfrm>
                <a:prstGeom prst="roundRect">
                  <a:avLst/>
                </a:prstGeom>
                <a:solidFill>
                  <a:srgbClr val="99D1C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600">
                      <a:solidFill>
                        <a:schemeClr val="bg1"/>
                      </a:solidFill>
                      <a:sym typeface="+mn-ea"/>
                    </a:rPr>
                    <a:t>定位</a:t>
                  </a:r>
                  <a:endParaRPr lang="zh-CN" altLang="en-US" sz="3600">
                    <a:solidFill>
                      <a:schemeClr val="bg1"/>
                    </a:solidFill>
                    <a:sym typeface="+mn-ea"/>
                  </a:endParaRPr>
                </a:p>
              </p:txBody>
            </p:sp>
          </p:grpSp>
          <p:sp>
            <p:nvSpPr>
              <p:cNvPr id="22" name="文本框 21"/>
              <p:cNvSpPr txBox="1"/>
              <p:nvPr>
                <p:custDataLst>
                  <p:tags r:id="rId6"/>
                </p:custDataLst>
              </p:nvPr>
            </p:nvSpPr>
            <p:spPr>
              <a:xfrm>
                <a:off x="1811" y="2438"/>
                <a:ext cx="5785" cy="598"/>
              </a:xfrm>
              <a:prstGeom prst="rect">
                <a:avLst/>
              </a:prstGeom>
              <a:noFill/>
            </p:spPr>
            <p:txBody>
              <a:bodyPr wrap="square" lIns="0" tIns="0" rIns="0" bIns="0" rtlCol="0">
                <a:spAutoFit/>
              </a:bodyPr>
              <a:p>
                <a:pPr algn="l"/>
                <a:r>
                  <a:rPr lang="zh-CN" altLang="en-US" sz="1600">
                    <a:latin typeface="+mj-ea"/>
                    <a:ea typeface="+mj-ea"/>
                    <a:sym typeface="+mn-ea"/>
                  </a:rPr>
                  <a:t>根据提出模型</a:t>
                </a:r>
                <a:r>
                  <a:rPr lang="zh-CN" altLang="en-US" sz="1600">
                    <a:latin typeface="+mj-ea"/>
                    <a:ea typeface="+mj-ea"/>
                    <a:sym typeface="+mn-ea"/>
                  </a:rPr>
                  <a:t>具有的定位功能，可以将其用于自动驾驶的障碍物识别。</a:t>
                </a:r>
                <a:endParaRPr lang="zh-CN" altLang="en-US" sz="1600" dirty="0" err="1" smtClean="0">
                  <a:solidFill>
                    <a:schemeClr val="tx2"/>
                  </a:solidFill>
                </a:endParaRPr>
              </a:p>
            </p:txBody>
          </p:sp>
          <p:sp>
            <p:nvSpPr>
              <p:cNvPr id="23" name="圆角矩形 22"/>
              <p:cNvSpPr/>
              <p:nvPr>
                <p:custDataLst>
                  <p:tags r:id="rId7"/>
                </p:custDataLst>
              </p:nvPr>
            </p:nvSpPr>
            <p:spPr>
              <a:xfrm>
                <a:off x="1812" y="4268"/>
                <a:ext cx="2592"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en-US" altLang="zh-CN" sz="1600">
                    <a:latin typeface="+mj-ea"/>
                    <a:ea typeface="+mj-ea"/>
                    <a:sym typeface="+mn-ea"/>
                  </a:rPr>
                  <a:t>WiFi</a:t>
                </a:r>
                <a:r>
                  <a:rPr lang="zh-CN" altLang="en-US" sz="1600">
                    <a:latin typeface="+mj-ea"/>
                    <a:ea typeface="+mj-ea"/>
                    <a:sym typeface="+mn-ea"/>
                  </a:rPr>
                  <a:t>信号具备一定穿透力，可以辨别遮挡物后面的行人。</a:t>
                </a:r>
                <a:endParaRPr lang="zh-CN" altLang="en-US" sz="1600" dirty="0" err="1" smtClean="0"/>
              </a:p>
            </p:txBody>
          </p:sp>
          <p:sp>
            <p:nvSpPr>
              <p:cNvPr id="24" name="圆角矩形 23"/>
              <p:cNvSpPr/>
              <p:nvPr>
                <p:custDataLst>
                  <p:tags r:id="rId8"/>
                </p:custDataLst>
              </p:nvPr>
            </p:nvSpPr>
            <p:spPr>
              <a:xfrm>
                <a:off x="4632" y="4268"/>
                <a:ext cx="2657"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全范围扩散的信号可以</a:t>
                </a:r>
                <a:r>
                  <a:rPr lang="zh-CN" altLang="en-US" sz="1600">
                    <a:latin typeface="+mj-ea"/>
                    <a:ea typeface="+mj-ea"/>
                    <a:sym typeface="+mn-ea"/>
                  </a:rPr>
                  <a:t>全局判断障碍物大致方位，再由超声波雷达指向对应位置精准识障。</a:t>
                </a:r>
                <a:endParaRPr lang="zh-CN" altLang="en-US" sz="1600" dirty="0" err="1" smtClean="0"/>
              </a:p>
            </p:txBody>
          </p:sp>
        </p:grpSp>
        <p:sp>
          <p:nvSpPr>
            <p:cNvPr id="25" name="圆角矩形 24"/>
            <p:cNvSpPr/>
            <p:nvPr>
              <p:custDataLst>
                <p:tags r:id="rId9"/>
              </p:custDataLst>
            </p:nvPr>
          </p:nvSpPr>
          <p:spPr>
            <a:xfrm>
              <a:off x="1856" y="5036"/>
              <a:ext cx="2075" cy="729"/>
            </a:xfrm>
            <a:prstGeom prst="roundRect">
              <a:avLst/>
            </a:prstGeom>
            <a:solidFill>
              <a:srgbClr val="CCE8E6"/>
            </a:solidFill>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lIns="180000" tIns="180000" rIns="180000" bIns="180000" rtlCol="0" anchor="ctr"/>
            <a:p>
              <a:pPr algn="ctr"/>
              <a:r>
                <a:rPr lang="zh-CN" altLang="en-US" sz="1400" b="1" dirty="0" err="1" smtClean="0">
                  <a:solidFill>
                    <a:schemeClr val="bg2"/>
                  </a:solidFill>
                </a:rPr>
                <a:t>显著优势</a:t>
              </a:r>
              <a:endParaRPr lang="zh-CN" altLang="en-US" sz="1400" b="1" dirty="0" err="1" smtClean="0">
                <a:solidFill>
                  <a:schemeClr val="bg2"/>
                </a:solidFill>
              </a:endParaRPr>
            </a:p>
          </p:txBody>
        </p:sp>
      </p:grpSp>
      <p:grpSp>
        <p:nvGrpSpPr>
          <p:cNvPr id="2" name="组合 1"/>
          <p:cNvGrpSpPr/>
          <p:nvPr/>
        </p:nvGrpSpPr>
        <p:grpSpPr>
          <a:xfrm>
            <a:off x="0" y="104775"/>
            <a:ext cx="12192000" cy="864870"/>
            <a:chOff x="0" y="165"/>
            <a:chExt cx="19200" cy="1362"/>
          </a:xfrm>
        </p:grpSpPr>
        <p:sp>
          <p:nvSpPr>
            <p:cNvPr id="6" name="矩形: 圆角 1"/>
            <p:cNvSpPr/>
            <p:nvPr>
              <p:custDataLst>
                <p:tags r:id="rId10"/>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01</a:t>
              </a:r>
              <a:endParaRPr lang="zh-CN" altLang="en-US" sz="3200" b="1" dirty="0">
                <a:latin typeface="Arial" panose="020B0604020202020204" pitchFamily="34" charset="0"/>
                <a:cs typeface="Arial" panose="020B0604020202020204" pitchFamily="34" charset="0"/>
              </a:endParaRPr>
            </a:p>
          </p:txBody>
        </p:sp>
        <p:sp>
          <p:nvSpPr>
            <p:cNvPr id="9" name="文本框 8"/>
            <p:cNvSpPr txBox="1"/>
            <p:nvPr>
              <p:custDataLst>
                <p:tags r:id="rId11"/>
              </p:custDataLst>
            </p:nvPr>
          </p:nvSpPr>
          <p:spPr>
            <a:xfrm>
              <a:off x="1749" y="234"/>
              <a:ext cx="7140" cy="822"/>
            </a:xfrm>
            <a:prstGeom prst="rect">
              <a:avLst/>
            </a:prstGeom>
            <a:noFill/>
          </p:spPr>
          <p:txBody>
            <a:bodyPr wrap="square" rtlCol="0">
              <a:spAutoFit/>
            </a:bodyPr>
            <a:p>
              <a:pPr lvl="0" algn="l">
                <a:buClrTx/>
                <a:buSzTx/>
                <a:buFontTx/>
              </a:pPr>
              <a:r>
                <a:rPr lang="en-US" altLang="zh-CN" sz="2800" b="1" dirty="0">
                  <a:solidFill>
                    <a:srgbClr val="8CBEE6"/>
                  </a:solidFill>
                  <a:latin typeface="Arial" panose="020B0604020202020204" pitchFamily="34" charset="0"/>
                  <a:cs typeface="Arial" panose="020B0604020202020204" pitchFamily="34" charset="0"/>
                  <a:sym typeface="+mn-ea"/>
                </a:rPr>
                <a:t>WiFi</a:t>
              </a:r>
              <a:r>
                <a:rPr lang="zh-CN" altLang="en-US" sz="2800" b="1" dirty="0">
                  <a:solidFill>
                    <a:srgbClr val="8CBEE6"/>
                  </a:solidFill>
                  <a:latin typeface="Arial" panose="020B0604020202020204" pitchFamily="34" charset="0"/>
                  <a:cs typeface="Arial" panose="020B0604020202020204" pitchFamily="34" charset="0"/>
                  <a:sym typeface="+mn-ea"/>
                </a:rPr>
                <a:t>信号具有的功能和</a:t>
              </a:r>
              <a:r>
                <a:rPr lang="zh-CN" altLang="en-US" sz="2800" b="1" dirty="0">
                  <a:solidFill>
                    <a:srgbClr val="8CBEE6"/>
                  </a:solidFill>
                  <a:latin typeface="Arial" panose="020B0604020202020204" pitchFamily="34" charset="0"/>
                  <a:cs typeface="Arial" panose="020B0604020202020204" pitchFamily="34" charset="0"/>
                  <a:sym typeface="+mn-ea"/>
                </a:rPr>
                <a:t>优势</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26" name="矩形 25"/>
            <p:cNvSpPr/>
            <p:nvPr>
              <p:custDataLst>
                <p:tags r:id="rId12"/>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grpSp>
        <p:nvGrpSpPr>
          <p:cNvPr id="3" name="组合 2"/>
          <p:cNvGrpSpPr/>
          <p:nvPr/>
        </p:nvGrpSpPr>
        <p:grpSpPr>
          <a:xfrm>
            <a:off x="3783330" y="3169920"/>
            <a:ext cx="5428615" cy="521970"/>
            <a:chOff x="4718" y="3518"/>
            <a:chExt cx="8549" cy="822"/>
          </a:xfrm>
        </p:grpSpPr>
        <p:sp>
          <p:nvSpPr>
            <p:cNvPr id="31" name="文本框 30"/>
            <p:cNvSpPr txBox="1"/>
            <p:nvPr>
              <p:custDataLst>
                <p:tags r:id="rId1"/>
              </p:custDataLst>
            </p:nvPr>
          </p:nvSpPr>
          <p:spPr>
            <a:xfrm>
              <a:off x="7347" y="3518"/>
              <a:ext cx="5920" cy="822"/>
            </a:xfrm>
            <a:prstGeom prst="rect">
              <a:avLst/>
            </a:prstGeom>
            <a:noFill/>
          </p:spPr>
          <p:txBody>
            <a:bodyPr wrap="square" rtlCol="0">
              <a:spAutoFit/>
            </a:bodyPr>
            <a:lstStyle>
              <a:defPPr>
                <a:defRPr lang="zh-CN"/>
              </a:defPPr>
              <a:lvl1pPr>
                <a:defRPr sz="2800" b="1">
                  <a:solidFill>
                    <a:srgbClr val="002900"/>
                  </a:solidFill>
                  <a:latin typeface="Arial" panose="020B0604020202020204" pitchFamily="34" charset="0"/>
                  <a:cs typeface="Arial" panose="020B0604020202020204" pitchFamily="34" charset="0"/>
                </a:defRPr>
              </a:lvl1pPr>
            </a:lstStyle>
            <a:p>
              <a:pPr algn="l">
                <a:buClrTx/>
                <a:buSzTx/>
                <a:buFontTx/>
              </a:pPr>
              <a:r>
                <a:rPr lang="zh-CN" altLang="en-US" dirty="0">
                  <a:solidFill>
                    <a:srgbClr val="8CBEE6"/>
                  </a:solidFill>
                </a:rPr>
                <a:t>模型</a:t>
              </a:r>
              <a:r>
                <a:rPr lang="zh-CN" altLang="en-US" dirty="0">
                  <a:solidFill>
                    <a:srgbClr val="8CBEE6"/>
                  </a:solidFill>
                </a:rPr>
                <a:t>细节</a:t>
              </a:r>
              <a:endParaRPr lang="zh-CN" altLang="en-US" dirty="0">
                <a:solidFill>
                  <a:srgbClr val="8CBEE6"/>
                </a:solidFill>
              </a:endParaRPr>
            </a:p>
          </p:txBody>
        </p:sp>
        <p:grpSp>
          <p:nvGrpSpPr>
            <p:cNvPr id="41" name="组合 40"/>
            <p:cNvGrpSpPr/>
            <p:nvPr/>
          </p:nvGrpSpPr>
          <p:grpSpPr>
            <a:xfrm>
              <a:off x="4718" y="3568"/>
              <a:ext cx="1228" cy="727"/>
              <a:chOff x="4141695" y="869577"/>
              <a:chExt cx="779929" cy="461665"/>
            </a:xfrm>
          </p:grpSpPr>
          <p:sp>
            <p:nvSpPr>
              <p:cNvPr id="42" name="平行四边形 41"/>
              <p:cNvSpPr/>
              <p:nvPr>
                <p:custDataLst>
                  <p:tags r:id="rId2"/>
                </p:custDataLst>
              </p:nvPr>
            </p:nvSpPr>
            <p:spPr>
              <a:xfrm>
                <a:off x="4141695" y="869577"/>
                <a:ext cx="779929" cy="461665"/>
              </a:xfrm>
              <a:prstGeom prst="parallelogram">
                <a:avLst>
                  <a:gd name="adj" fmla="val 36111"/>
                </a:avLst>
              </a:prstGeom>
              <a:solidFill>
                <a:srgbClr val="294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panose="020B0604020202020204" pitchFamily="34" charset="0"/>
                  <a:cs typeface="Arial" panose="020B0604020202020204" pitchFamily="34" charset="0"/>
                </a:endParaRPr>
              </a:p>
            </p:txBody>
          </p:sp>
          <p:sp>
            <p:nvSpPr>
              <p:cNvPr id="43" name="文本框 42"/>
              <p:cNvSpPr txBox="1"/>
              <p:nvPr>
                <p:custDataLst>
                  <p:tags r:id="rId3"/>
                </p:custDataLst>
              </p:nvPr>
            </p:nvSpPr>
            <p:spPr>
              <a:xfrm>
                <a:off x="4141695" y="869577"/>
                <a:ext cx="779928" cy="460375"/>
              </a:xfrm>
              <a:prstGeom prst="rect">
                <a:avLst/>
              </a:prstGeom>
              <a:solidFill>
                <a:srgbClr val="66BAB4"/>
              </a:solidFill>
              <a:ln>
                <a:noFill/>
              </a:ln>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02</a:t>
                </a:r>
                <a:endParaRPr lang="zh-CN" altLang="en-US" sz="2400" b="1" dirty="0">
                  <a:solidFill>
                    <a:schemeClr val="bg1"/>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326390" y="3141345"/>
            <a:ext cx="11185525" cy="3244850"/>
          </a:xfrm>
          <a:prstGeom prst="roundRect">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41" name="文本框 40"/>
          <p:cNvSpPr txBox="1"/>
          <p:nvPr/>
        </p:nvSpPr>
        <p:spPr>
          <a:xfrm>
            <a:off x="535940" y="1292225"/>
            <a:ext cx="11057890" cy="1849120"/>
          </a:xfrm>
          <a:prstGeom prst="rect">
            <a:avLst/>
          </a:prstGeom>
          <a:noFill/>
        </p:spPr>
        <p:txBody>
          <a:bodyPr wrap="square" lIns="0" tIns="0" rIns="0" bIns="0" rtlCol="0">
            <a:noAutofit/>
          </a:bodyPr>
          <a:p>
            <a:r>
              <a:rPr lang="zh-CN" altLang="en-US">
                <a:latin typeface="+mj-ea"/>
                <a:ea typeface="+mj-ea"/>
                <a:sym typeface="+mn-ea"/>
              </a:rPr>
              <a:t>基于</a:t>
            </a:r>
            <a:r>
              <a:rPr lang="en-US" altLang="zh-CN">
                <a:latin typeface="+mj-ea"/>
                <a:ea typeface="+mj-ea"/>
                <a:sym typeface="+mn-ea"/>
              </a:rPr>
              <a:t>WiFi</a:t>
            </a:r>
            <a:r>
              <a:rPr lang="zh-CN" altLang="en-US">
                <a:latin typeface="+mj-ea"/>
                <a:ea typeface="+mj-ea"/>
                <a:sym typeface="+mn-ea"/>
              </a:rPr>
              <a:t>的动作识别系统包括一个</a:t>
            </a:r>
            <a:r>
              <a:rPr lang="en-US" altLang="zh-CN">
                <a:latin typeface="+mj-ea"/>
                <a:ea typeface="+mj-ea"/>
                <a:sym typeface="+mn-ea"/>
              </a:rPr>
              <a:t>WiFi</a:t>
            </a:r>
            <a:r>
              <a:rPr lang="zh-CN" altLang="en-US">
                <a:latin typeface="+mj-ea"/>
                <a:ea typeface="+mj-ea"/>
                <a:sym typeface="+mn-ea"/>
              </a:rPr>
              <a:t>发送器和环境中的一个或多个</a:t>
            </a:r>
            <a:r>
              <a:rPr lang="en-US" altLang="zh-CN">
                <a:latin typeface="+mj-ea"/>
                <a:ea typeface="+mj-ea"/>
                <a:sym typeface="+mn-ea"/>
              </a:rPr>
              <a:t>WiFi</a:t>
            </a:r>
            <a:r>
              <a:rPr lang="zh-CN" altLang="en-US">
                <a:latin typeface="+mj-ea"/>
                <a:ea typeface="+mj-ea"/>
                <a:sym typeface="+mn-ea"/>
              </a:rPr>
              <a:t>接收器。无线信号通过发送器发送，经过环境中的物品和人体时会发生</a:t>
            </a:r>
            <a:r>
              <a:rPr lang="en-US" altLang="zh-CN">
                <a:latin typeface="+mj-ea"/>
                <a:ea typeface="+mj-ea"/>
                <a:sym typeface="+mn-ea"/>
              </a:rPr>
              <a:t>折射、反射和散射</a:t>
            </a:r>
            <a:r>
              <a:rPr lang="zh-CN" altLang="en-US">
                <a:latin typeface="+mj-ea"/>
                <a:ea typeface="+mj-ea"/>
                <a:sym typeface="+mn-ea"/>
              </a:rPr>
              <a:t>等多路效应，在接收端产生多路径叠加信号。</a:t>
            </a:r>
            <a:endParaRPr lang="zh-CN" altLang="en-US">
              <a:latin typeface="+mj-ea"/>
              <a:ea typeface="+mj-ea"/>
              <a:sym typeface="+mn-ea"/>
            </a:endParaRPr>
          </a:p>
          <a:p>
            <a:endParaRPr lang="zh-CN" altLang="en-US">
              <a:latin typeface="+mj-ea"/>
              <a:ea typeface="+mj-ea"/>
              <a:sym typeface="+mn-ea"/>
            </a:endParaRPr>
          </a:p>
          <a:p>
            <a:r>
              <a:rPr lang="zh-CN" altLang="en-US">
                <a:latin typeface="+mj-ea"/>
                <a:ea typeface="+mj-ea"/>
                <a:sym typeface="+mn-ea"/>
              </a:rPr>
              <a:t>在这个过程中，信号通过环境中静态的物体时，基本保持不变，基于这个原理通过神经网络</a:t>
            </a:r>
            <a:r>
              <a:rPr lang="zh-CN" altLang="en-US">
                <a:latin typeface="+mj-ea"/>
                <a:ea typeface="+mj-ea"/>
                <a:sym typeface="+mn-ea"/>
              </a:rPr>
              <a:t>可以进行</a:t>
            </a:r>
            <a:r>
              <a:rPr lang="zh-CN" altLang="en-US">
                <a:solidFill>
                  <a:srgbClr val="FF0000"/>
                </a:solidFill>
                <a:latin typeface="+mj-ea"/>
                <a:ea typeface="+mj-ea"/>
                <a:sym typeface="+mn-ea"/>
              </a:rPr>
              <a:t>物体定位</a:t>
            </a:r>
            <a:r>
              <a:rPr lang="zh-CN" altLang="en-US">
                <a:latin typeface="+mj-ea"/>
                <a:ea typeface="+mj-ea"/>
                <a:sym typeface="+mn-ea"/>
              </a:rPr>
              <a:t>。</a:t>
            </a:r>
            <a:endParaRPr lang="zh-CN" altLang="en-US">
              <a:latin typeface="+mj-ea"/>
              <a:ea typeface="+mj-ea"/>
              <a:sym typeface="+mn-ea"/>
            </a:endParaRPr>
          </a:p>
          <a:p>
            <a:endParaRPr lang="zh-CN" altLang="en-US">
              <a:latin typeface="+mj-ea"/>
              <a:ea typeface="+mj-ea"/>
              <a:sym typeface="+mn-ea"/>
            </a:endParaRPr>
          </a:p>
          <a:p>
            <a:r>
              <a:rPr lang="zh-CN" altLang="en-US">
                <a:latin typeface="+mj-ea"/>
                <a:ea typeface="+mj-ea"/>
                <a:sym typeface="+mn-ea"/>
              </a:rPr>
              <a:t>而经过运动的人体时，不同的动作接收到的信号也不一样，基于这个原理通过神经网络可以对</a:t>
            </a:r>
            <a:r>
              <a:rPr lang="zh-CN" altLang="en-US">
                <a:solidFill>
                  <a:srgbClr val="FF0000"/>
                </a:solidFill>
                <a:latin typeface="+mj-ea"/>
                <a:ea typeface="+mj-ea"/>
                <a:sym typeface="+mn-ea"/>
              </a:rPr>
              <a:t>物体的动作识别</a:t>
            </a:r>
            <a:r>
              <a:rPr lang="zh-CN" altLang="en-US">
                <a:latin typeface="+mj-ea"/>
                <a:ea typeface="+mj-ea"/>
                <a:sym typeface="+mn-ea"/>
              </a:rPr>
              <a:t>。</a:t>
            </a:r>
            <a:endParaRPr lang="zh-CN" altLang="en-US">
              <a:latin typeface="+mj-ea"/>
              <a:ea typeface="+mj-ea"/>
              <a:sym typeface="+mn-ea"/>
            </a:endParaRPr>
          </a:p>
          <a:p>
            <a:endParaRPr>
              <a:latin typeface="VW Text" panose="020B0504040200000003" pitchFamily="34" charset="0"/>
            </a:endParaRPr>
          </a:p>
          <a:p>
            <a:endParaRPr lang="zh-CN" altLang="en-US">
              <a:latin typeface="+mj-ea"/>
              <a:ea typeface="+mj-ea"/>
              <a:sym typeface="+mn-ea"/>
            </a:endParaRPr>
          </a:p>
        </p:txBody>
      </p:sp>
      <p:grpSp>
        <p:nvGrpSpPr>
          <p:cNvPr id="35" name="组合 34"/>
          <p:cNvGrpSpPr/>
          <p:nvPr/>
        </p:nvGrpSpPr>
        <p:grpSpPr>
          <a:xfrm rot="0">
            <a:off x="1029335" y="3754755"/>
            <a:ext cx="3641725" cy="2098084"/>
            <a:chOff x="6418" y="5304"/>
            <a:chExt cx="6032" cy="4296"/>
          </a:xfrm>
        </p:grpSpPr>
        <p:grpSp>
          <p:nvGrpSpPr>
            <p:cNvPr id="13" name="组合 12"/>
            <p:cNvGrpSpPr/>
            <p:nvPr/>
          </p:nvGrpSpPr>
          <p:grpSpPr>
            <a:xfrm>
              <a:off x="6418" y="5304"/>
              <a:ext cx="6032" cy="3184"/>
              <a:chOff x="10505" y="2810"/>
              <a:chExt cx="7308" cy="4103"/>
            </a:xfrm>
          </p:grpSpPr>
          <p:grpSp>
            <p:nvGrpSpPr>
              <p:cNvPr id="14" name="组合 13"/>
              <p:cNvGrpSpPr/>
              <p:nvPr/>
            </p:nvGrpSpPr>
            <p:grpSpPr>
              <a:xfrm>
                <a:off x="10712" y="2845"/>
                <a:ext cx="1088" cy="1107"/>
                <a:chOff x="2832" y="2845"/>
                <a:chExt cx="1088" cy="1107"/>
              </a:xfrm>
            </p:grpSpPr>
            <p:pic>
              <p:nvPicPr>
                <p:cNvPr id="15" name="Picture 4" descr="Image result for wireless device icon"/>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32" y="2984"/>
                  <a:ext cx="951" cy="9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wireless icon"/>
                <p:cNvPicPr>
                  <a:picLocks noChangeAspect="1" noChangeArrowheads="1"/>
                </p:cNvPicPr>
                <p:nvPr>
                  <p:custDataLst>
                    <p:tags r:id="rId6"/>
                  </p:custDataLst>
                </p:nvPr>
              </p:nvPicPr>
              <p:blipFill rotWithShape="1">
                <a:blip r:embed="rId7" cstate="print">
                  <a:extLst>
                    <a:ext uri="{28A0092B-C50C-407E-A947-70E740481C1C}">
                      <a14:useLocalDpi xmlns:a14="http://schemas.microsoft.com/office/drawing/2010/main" val="0"/>
                    </a:ext>
                  </a:extLst>
                </a:blip>
                <a:srcRect b="35823"/>
                <a:stretch>
                  <a:fillRect/>
                </a:stretch>
              </p:blipFill>
              <p:spPr bwMode="auto">
                <a:xfrm>
                  <a:off x="3216" y="2845"/>
                  <a:ext cx="704" cy="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16661" y="2984"/>
                <a:ext cx="1088" cy="1107"/>
                <a:chOff x="8781" y="2984"/>
                <a:chExt cx="1088" cy="1107"/>
              </a:xfrm>
            </p:grpSpPr>
            <p:pic>
              <p:nvPicPr>
                <p:cNvPr id="18" name="Picture 4" descr="Image result for wireless device icon"/>
                <p:cNvPicPr>
                  <a:picLocks noChangeAspect="1" noChangeArrowheads="1"/>
                </p:cNvPicPr>
                <p:nvPr>
                  <p:custDataLst>
                    <p:tags r:id="rId8"/>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781" y="3123"/>
                  <a:ext cx="951" cy="9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wireless icon"/>
                <p:cNvPicPr>
                  <a:picLocks noChangeAspect="1" noChangeArrowheads="1"/>
                </p:cNvPicPr>
                <p:nvPr>
                  <p:custDataLst>
                    <p:tags r:id="rId9"/>
                  </p:custDataLst>
                </p:nvPr>
              </p:nvPicPr>
              <p:blipFill rotWithShape="1">
                <a:blip r:embed="rId7" cstate="print">
                  <a:extLst>
                    <a:ext uri="{28A0092B-C50C-407E-A947-70E740481C1C}">
                      <a14:useLocalDpi xmlns:a14="http://schemas.microsoft.com/office/drawing/2010/main" val="0"/>
                    </a:ext>
                  </a:extLst>
                </a:blip>
                <a:srcRect b="35823"/>
                <a:stretch>
                  <a:fillRect/>
                </a:stretch>
              </p:blipFill>
              <p:spPr bwMode="auto">
                <a:xfrm>
                  <a:off x="9165" y="2984"/>
                  <a:ext cx="704" cy="34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图片 481"/>
              <p:cNvPicPr>
                <a:picLocks noChangeAspect="1" noChangeArrowheads="1"/>
              </p:cNvPicPr>
              <p:nvPr>
                <p:custDataLst>
                  <p:tags r:id="rId10"/>
                </p:custDataLst>
              </p:nvPr>
            </p:nvPicPr>
            <p:blipFill>
              <a:blip r:embed="rId11" cstate="print">
                <a:extLst>
                  <a:ext uri="{28A0092B-C50C-407E-A947-70E740481C1C}">
                    <a14:useLocalDpi xmlns:a14="http://schemas.microsoft.com/office/drawing/2010/main" val="0"/>
                  </a:ext>
                </a:extLst>
              </a:blip>
              <a:srcRect l="12694" t="7698" r="13248" b="7698"/>
              <a:stretch>
                <a:fillRect/>
              </a:stretch>
            </p:blipFill>
            <p:spPr bwMode="auto">
              <a:xfrm>
                <a:off x="11893" y="5243"/>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箭头连接符 20"/>
              <p:cNvCxnSpPr>
                <a:stCxn id="20" idx="0"/>
              </p:cNvCxnSpPr>
              <p:nvPr>
                <p:custDataLst>
                  <p:tags r:id="rId12"/>
                </p:custDataLst>
              </p:nvPr>
            </p:nvCxnSpPr>
            <p:spPr>
              <a:xfrm flipV="1">
                <a:off x="12477" y="3678"/>
                <a:ext cx="4013" cy="1565"/>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2" name="直接连接符 21"/>
              <p:cNvCxnSpPr>
                <a:endCxn id="25" idx="0"/>
              </p:cNvCxnSpPr>
              <p:nvPr>
                <p:custDataLst>
                  <p:tags r:id="rId13"/>
                </p:custDataLst>
              </p:nvPr>
            </p:nvCxnSpPr>
            <p:spPr>
              <a:xfrm>
                <a:off x="11929" y="3803"/>
                <a:ext cx="2115" cy="1441"/>
              </a:xfrm>
              <a:prstGeom prst="line">
                <a:avLst/>
              </a:prstGeom>
              <a:ln w="12700" cap="flat" cmpd="sng" algn="ctr">
                <a:solidFill>
                  <a:schemeClr val="accent4">
                    <a:lumMod val="75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a:stCxn id="25" idx="0"/>
              </p:cNvCxnSpPr>
              <p:nvPr>
                <p:custDataLst>
                  <p:tags r:id="rId14"/>
                </p:custDataLst>
              </p:nvPr>
            </p:nvCxnSpPr>
            <p:spPr>
              <a:xfrm flipV="1">
                <a:off x="14044" y="3937"/>
                <a:ext cx="2456" cy="1307"/>
              </a:xfrm>
              <a:prstGeom prst="straightConnector1">
                <a:avLst/>
              </a:prstGeom>
              <a:ln w="12700" cap="flat" cmpd="sng" algn="ctr">
                <a:solidFill>
                  <a:schemeClr val="accent4">
                    <a:lumMod val="75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4" name="直接连接符 23"/>
              <p:cNvCxnSpPr>
                <a:endCxn id="20" idx="0"/>
              </p:cNvCxnSpPr>
              <p:nvPr>
                <p:custDataLst>
                  <p:tags r:id="rId15"/>
                </p:custDataLst>
              </p:nvPr>
            </p:nvCxnSpPr>
            <p:spPr>
              <a:xfrm>
                <a:off x="11690" y="3947"/>
                <a:ext cx="787" cy="1296"/>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pic>
            <p:nvPicPr>
              <p:cNvPr id="25" name="图片 481"/>
              <p:cNvPicPr>
                <a:picLocks noChangeAspect="1" noChangeArrowheads="1"/>
              </p:cNvPicPr>
              <p:nvPr>
                <p:custDataLst>
                  <p:tags r:id="rId16"/>
                </p:custDataLst>
              </p:nvPr>
            </p:nvPicPr>
            <p:blipFill>
              <a:blip r:embed="rId11" cstate="print">
                <a:extLst>
                  <a:ext uri="{28A0092B-C50C-407E-A947-70E740481C1C}">
                    <a14:useLocalDpi xmlns:a14="http://schemas.microsoft.com/office/drawing/2010/main" val="0"/>
                  </a:ext>
                </a:extLst>
              </a:blip>
              <a:srcRect l="12694" t="7698" r="13248" b="7698"/>
              <a:stretch>
                <a:fillRect/>
              </a:stretch>
            </p:blipFill>
            <p:spPr bwMode="auto">
              <a:xfrm>
                <a:off x="13460" y="5244"/>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481"/>
              <p:cNvPicPr>
                <a:picLocks noChangeAspect="1" noChangeArrowheads="1"/>
              </p:cNvPicPr>
              <p:nvPr>
                <p:custDataLst>
                  <p:tags r:id="rId17"/>
                </p:custDataLst>
              </p:nvPr>
            </p:nvPicPr>
            <p:blipFill>
              <a:blip r:embed="rId11" cstate="print">
                <a:extLst>
                  <a:ext uri="{28A0092B-C50C-407E-A947-70E740481C1C}">
                    <a14:useLocalDpi xmlns:a14="http://schemas.microsoft.com/office/drawing/2010/main" val="0"/>
                  </a:ext>
                </a:extLst>
              </a:blip>
              <a:srcRect l="12694" t="7698" r="13248" b="7698"/>
              <a:stretch>
                <a:fillRect/>
              </a:stretch>
            </p:blipFill>
            <p:spPr bwMode="auto">
              <a:xfrm>
                <a:off x="15027" y="5244"/>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直接连接符 26"/>
              <p:cNvCxnSpPr/>
              <p:nvPr>
                <p:custDataLst>
                  <p:tags r:id="rId18"/>
                </p:custDataLst>
              </p:nvPr>
            </p:nvCxnSpPr>
            <p:spPr>
              <a:xfrm>
                <a:off x="11863" y="3639"/>
                <a:ext cx="3748" cy="1605"/>
              </a:xfrm>
              <a:prstGeom prst="line">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8" name="直接箭头连接符 27"/>
              <p:cNvCxnSpPr>
                <a:stCxn id="26" idx="0"/>
              </p:cNvCxnSpPr>
              <p:nvPr>
                <p:custDataLst>
                  <p:tags r:id="rId19"/>
                </p:custDataLst>
              </p:nvPr>
            </p:nvCxnSpPr>
            <p:spPr>
              <a:xfrm flipV="1">
                <a:off x="15611" y="4139"/>
                <a:ext cx="918" cy="1105"/>
              </a:xfrm>
              <a:prstGeom prst="straightConnector1">
                <a:avLst/>
              </a:prstGeom>
              <a:ln w="12700" cap="flat" cmpd="sng" algn="ctr">
                <a:solidFill>
                  <a:schemeClr val="accent6"/>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9" name="直接箭头连接符 28"/>
              <p:cNvCxnSpPr/>
              <p:nvPr>
                <p:custDataLst>
                  <p:tags r:id="rId20"/>
                </p:custDataLst>
              </p:nvPr>
            </p:nvCxnSpPr>
            <p:spPr>
              <a:xfrm>
                <a:off x="11815" y="3486"/>
                <a:ext cx="4694" cy="0"/>
              </a:xfrm>
              <a:prstGeom prst="straightConnector1">
                <a:avLst/>
              </a:prstGeom>
              <a:ln>
                <a:solidFill>
                  <a:schemeClr val="bg2"/>
                </a:solidFill>
                <a:tailEnd type="arrow" w="med" len="med"/>
              </a:ln>
            </p:spPr>
            <p:style>
              <a:lnRef idx="2">
                <a:schemeClr val="accent1"/>
              </a:lnRef>
              <a:fillRef idx="0">
                <a:srgbClr val="FFFFFF"/>
              </a:fillRef>
              <a:effectRef idx="0">
                <a:srgbClr val="FFFFFF"/>
              </a:effectRef>
              <a:fontRef idx="minor">
                <a:schemeClr val="tx1"/>
              </a:fontRef>
            </p:style>
          </p:cxnSp>
          <p:sp>
            <p:nvSpPr>
              <p:cNvPr id="30" name="副标题 21"/>
              <p:cNvSpPr>
                <a:spLocks noGrp="1"/>
              </p:cNvSpPr>
              <p:nvPr>
                <p:custDataLst>
                  <p:tags r:id="rId21"/>
                </p:custDataLst>
              </p:nvPr>
            </p:nvSpPr>
            <p:spPr>
              <a:xfrm>
                <a:off x="10505" y="4091"/>
                <a:ext cx="1152" cy="529"/>
              </a:xfrm>
              <a:prstGeom prst="rect">
                <a:avLst/>
              </a:prstGeom>
            </p:spPr>
            <p:txBody>
              <a:bodyPr vert="horz" lIns="90000" tIns="46800" rIns="90000" bIns="46800" rtlCol="0">
                <a:normAutofit fontScale="25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a:solidFill>
                      <a:schemeClr val="bg1"/>
                    </a:solidFill>
                    <a:latin typeface="+mj-ea"/>
                    <a:ea typeface="+mj-ea"/>
                  </a:rPr>
                  <a:t>TX</a:t>
                </a:r>
                <a:endParaRPr lang="en-US" altLang="zh-CN">
                  <a:solidFill>
                    <a:schemeClr val="bg1"/>
                  </a:solidFill>
                  <a:latin typeface="+mj-ea"/>
                  <a:ea typeface="+mj-ea"/>
                </a:endParaRPr>
              </a:p>
            </p:txBody>
          </p:sp>
          <p:sp>
            <p:nvSpPr>
              <p:cNvPr id="31" name="副标题 21"/>
              <p:cNvSpPr>
                <a:spLocks noGrp="1"/>
              </p:cNvSpPr>
              <p:nvPr>
                <p:custDataLst>
                  <p:tags r:id="rId22"/>
                </p:custDataLst>
              </p:nvPr>
            </p:nvSpPr>
            <p:spPr>
              <a:xfrm>
                <a:off x="16661" y="4291"/>
                <a:ext cx="1152" cy="529"/>
              </a:xfrm>
              <a:prstGeom prst="rect">
                <a:avLst/>
              </a:prstGeom>
            </p:spPr>
            <p:txBody>
              <a:bodyPr vert="horz" lIns="90000" tIns="46800" rIns="90000" bIns="46800" rtlCol="0">
                <a:normAutofit fontScale="25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a:solidFill>
                      <a:schemeClr val="bg1"/>
                    </a:solidFill>
                    <a:latin typeface="+mj-ea"/>
                    <a:ea typeface="+mj-ea"/>
                  </a:rPr>
                  <a:t>RX</a:t>
                </a:r>
                <a:endParaRPr lang="en-US" altLang="zh-CN">
                  <a:solidFill>
                    <a:schemeClr val="bg1"/>
                  </a:solidFill>
                  <a:latin typeface="+mj-ea"/>
                  <a:ea typeface="+mj-ea"/>
                </a:endParaRPr>
              </a:p>
            </p:txBody>
          </p:sp>
          <p:cxnSp>
            <p:nvCxnSpPr>
              <p:cNvPr id="32" name="直接箭头连接符 31"/>
              <p:cNvCxnSpPr/>
              <p:nvPr>
                <p:custDataLst>
                  <p:tags r:id="rId23"/>
                </p:custDataLst>
              </p:nvPr>
            </p:nvCxnSpPr>
            <p:spPr>
              <a:xfrm>
                <a:off x="12343" y="6913"/>
                <a:ext cx="3523"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33" name="图片 32" descr="wifi_2859724"/>
              <p:cNvPicPr>
                <a:picLocks noChangeAspect="1"/>
              </p:cNvPicPr>
              <p:nvPr>
                <p:custDataLst>
                  <p:tags r:id="rId24"/>
                </p:custDataLst>
              </p:nvPr>
            </p:nvPicPr>
            <p:blipFill>
              <a:blip r:embed="rId25"/>
              <a:stretch>
                <a:fillRect/>
              </a:stretch>
            </p:blipFill>
            <p:spPr>
              <a:xfrm>
                <a:off x="13793" y="2810"/>
                <a:ext cx="611" cy="611"/>
              </a:xfrm>
              <a:prstGeom prst="rect">
                <a:avLst/>
              </a:prstGeom>
            </p:spPr>
          </p:pic>
        </p:grpSp>
        <p:sp>
          <p:nvSpPr>
            <p:cNvPr id="34" name="Rectangle 14"/>
            <p:cNvSpPr/>
            <p:nvPr>
              <p:custDataLst>
                <p:tags r:id="rId26"/>
              </p:custDataLst>
            </p:nvPr>
          </p:nvSpPr>
          <p:spPr>
            <a:xfrm>
              <a:off x="8972" y="8790"/>
              <a:ext cx="930" cy="810"/>
            </a:xfrm>
            <a:prstGeom prst="rect">
              <a:avLst/>
            </a:prstGeom>
          </p:spPr>
          <p:txBody>
            <a:bodyPr wrap="square">
              <a:spAutoFit/>
            </a:bodyPr>
            <a:p>
              <a:pPr>
                <a:lnSpc>
                  <a:spcPct val="110000"/>
                </a:lnSpc>
                <a:spcAft>
                  <a:spcPts val="450"/>
                </a:spcAft>
              </a:pPr>
              <a:r>
                <a:rPr lang="zh-CN" altLang="en-US" dirty="0" smtClean="0">
                  <a:solidFill>
                    <a:schemeClr val="bg1"/>
                  </a:solidFill>
                  <a:latin typeface="VW Text" panose="020B0504040200000003" pitchFamily="34" charset="0"/>
                </a:rPr>
                <a:t>图</a:t>
              </a:r>
              <a:r>
                <a:rPr lang="en-US" altLang="zh-CN" dirty="0" smtClean="0">
                  <a:solidFill>
                    <a:schemeClr val="bg1"/>
                  </a:solidFill>
                  <a:latin typeface="VW Text" panose="020B0504040200000003" pitchFamily="34" charset="0"/>
                </a:rPr>
                <a:t>1</a:t>
              </a:r>
              <a:endParaRPr lang="en-US" altLang="zh-CN" dirty="0" smtClean="0">
                <a:solidFill>
                  <a:schemeClr val="bg1"/>
                </a:solidFill>
                <a:latin typeface="VW Text" panose="020B0504040200000003" pitchFamily="34" charset="0"/>
              </a:endParaRPr>
            </a:p>
          </p:txBody>
        </p:sp>
      </p:grpSp>
      <p:pic>
        <p:nvPicPr>
          <p:cNvPr id="4" name="图片 3"/>
          <p:cNvPicPr>
            <a:picLocks noChangeAspect="1"/>
          </p:cNvPicPr>
          <p:nvPr>
            <p:custDataLst>
              <p:tags r:id="rId27"/>
            </p:custDataLst>
          </p:nvPr>
        </p:nvPicPr>
        <p:blipFill>
          <a:blip r:embed="rId28"/>
          <a:stretch>
            <a:fillRect/>
          </a:stretch>
        </p:blipFill>
        <p:spPr>
          <a:xfrm>
            <a:off x="6484620" y="3265170"/>
            <a:ext cx="3889375" cy="3059430"/>
          </a:xfrm>
          <a:prstGeom prst="rect">
            <a:avLst/>
          </a:prstGeom>
        </p:spPr>
      </p:pic>
      <p:grpSp>
        <p:nvGrpSpPr>
          <p:cNvPr id="2" name="组合 1"/>
          <p:cNvGrpSpPr/>
          <p:nvPr/>
        </p:nvGrpSpPr>
        <p:grpSpPr>
          <a:xfrm>
            <a:off x="0" y="104775"/>
            <a:ext cx="12192000" cy="864870"/>
            <a:chOff x="0" y="165"/>
            <a:chExt cx="19200" cy="1362"/>
          </a:xfrm>
        </p:grpSpPr>
        <p:sp>
          <p:nvSpPr>
            <p:cNvPr id="7" name="矩形: 圆角 1"/>
            <p:cNvSpPr/>
            <p:nvPr>
              <p:custDataLst>
                <p:tags r:id="rId29"/>
              </p:custDataLst>
            </p:nvPr>
          </p:nvSpPr>
          <p:spPr>
            <a:xfrm>
              <a:off x="65" y="165"/>
              <a:ext cx="1491" cy="1059"/>
            </a:xfrm>
            <a:prstGeom prst="roundRect">
              <a:avLst>
                <a:gd name="adj" fmla="val 22122"/>
              </a:avLst>
            </a:prstGeom>
            <a:solidFill>
              <a:srgbClr val="99D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r"/>
              <a:r>
                <a:rPr lang="en-US" altLang="zh-CN" sz="3200" b="1" dirty="0">
                  <a:latin typeface="Arial" panose="020B0604020202020204" pitchFamily="34" charset="0"/>
                  <a:cs typeface="Arial" panose="020B0604020202020204" pitchFamily="34" charset="0"/>
                </a:rPr>
                <a:t>02</a:t>
              </a:r>
              <a:endParaRPr lang="zh-CN" altLang="en-US" sz="3200" b="1" dirty="0">
                <a:latin typeface="Arial" panose="020B0604020202020204" pitchFamily="34" charset="0"/>
                <a:cs typeface="Arial" panose="020B0604020202020204" pitchFamily="34" charset="0"/>
              </a:endParaRPr>
            </a:p>
          </p:txBody>
        </p:sp>
        <p:sp>
          <p:nvSpPr>
            <p:cNvPr id="9" name="文本框 8"/>
            <p:cNvSpPr txBox="1"/>
            <p:nvPr>
              <p:custDataLst>
                <p:tags r:id="rId30"/>
              </p:custDataLst>
            </p:nvPr>
          </p:nvSpPr>
          <p:spPr>
            <a:xfrm>
              <a:off x="1749" y="234"/>
              <a:ext cx="7140" cy="822"/>
            </a:xfrm>
            <a:prstGeom prst="rect">
              <a:avLst/>
            </a:prstGeom>
            <a:noFill/>
          </p:spPr>
          <p:txBody>
            <a:bodyPr wrap="square" rtlCol="0">
              <a:spAutoFit/>
            </a:bodyPr>
            <a:p>
              <a:pPr lvl="0" algn="l">
                <a:buClrTx/>
                <a:buSzTx/>
                <a:buFontTx/>
              </a:pPr>
              <a:r>
                <a:rPr lang="zh-CN" altLang="en-US" sz="2800" b="1" dirty="0">
                  <a:solidFill>
                    <a:srgbClr val="8CBEE6"/>
                  </a:solidFill>
                  <a:latin typeface="Arial" panose="020B0604020202020204" pitchFamily="34" charset="0"/>
                  <a:cs typeface="Arial" panose="020B0604020202020204" pitchFamily="34" charset="0"/>
                  <a:sym typeface="+mn-ea"/>
                </a:rPr>
                <a:t>基本</a:t>
              </a:r>
              <a:r>
                <a:rPr lang="zh-CN" altLang="en-US" sz="2800" b="1" dirty="0">
                  <a:solidFill>
                    <a:srgbClr val="8CBEE6"/>
                  </a:solidFill>
                  <a:latin typeface="Arial" panose="020B0604020202020204" pitchFamily="34" charset="0"/>
                  <a:cs typeface="Arial" panose="020B0604020202020204" pitchFamily="34" charset="0"/>
                  <a:sym typeface="+mn-ea"/>
                </a:rPr>
                <a:t>原理</a:t>
              </a:r>
              <a:endParaRPr lang="zh-CN" altLang="en-US" sz="2800" b="1" dirty="0">
                <a:solidFill>
                  <a:srgbClr val="8CBEE6"/>
                </a:solidFill>
                <a:latin typeface="Arial" panose="020B0604020202020204" pitchFamily="34" charset="0"/>
                <a:cs typeface="Arial" panose="020B0604020202020204" pitchFamily="34" charset="0"/>
                <a:sym typeface="+mn-ea"/>
              </a:endParaRPr>
            </a:p>
          </p:txBody>
        </p:sp>
        <p:sp>
          <p:nvSpPr>
            <p:cNvPr id="8" name="矩形 7"/>
            <p:cNvSpPr/>
            <p:nvPr>
              <p:custDataLst>
                <p:tags r:id="rId31"/>
              </p:custDataLst>
            </p:nvPr>
          </p:nvSpPr>
          <p:spPr>
            <a:xfrm flipV="1">
              <a:off x="0" y="1403"/>
              <a:ext cx="19200" cy="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 name="文本占位符 11"/>
          <p:cNvSpPr/>
          <p:nvPr>
            <p:ph type="body" sz="quarter" idx="13"/>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Aw.fDhZbV2fQnQ2iLt_CPw"/>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THINKCELLSHAPEDONOTDELETE" val="tZvq4sJO8xf1ZV8DgT5AMow"/>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THINKCELLSHAPEDONOTDELETE" val="thinkcellActiveDocDoNotDelete"/>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THINKCELLSHAPEDONOTDELETE" val="t.H6iyrAOXK8FTQr5D9E7tQ"/>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THINKCELLSHAPEDONOTDELETE" val="tTp0bW.7VWRTwPYN9O2e7IA"/>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
</p:tagLst>
</file>

<file path=ppt/tags/tag13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HINKCELLSHAPEDONOTDELETE" val="ts0OFcbCsXQUyS.DyiyR1og"/>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HINKCELLSHAPEDONOTDELETE" val="thinkcellActiveDocDoNotDelete"/>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THINKCELLSHAPEDONOTDELETE" val="ttSdMdoCU_OMEf3d.XduSmQ"/>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THINKCELLSHAPEDONOTDELETE" val="tw2RUFVfF8HyHLYerqg1hLg"/>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THINKCELLSHAPEDONOTDELETE" val="thinkcellActiveDocDoNotDelete"/>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THINKCELLSHAPEDONOTDELETE" val="tQU6kPrHly2nMC2ArtxtB.g"/>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THINKCELLSHAPEDONOTDELETE" val="thinkcellActiveDocDoNotDelete"/>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Y_4JFjsLJnrzzZQz2MKMMA"/>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THINKCELLSHAPEDONOTDELETE" val="thinkcellActiveDocDoNotDelete"/>
</p:tagLst>
</file>

<file path=ppt/tags/tag19.xml><?xml version="1.0" encoding="utf-8"?>
<p:tagLst xmlns:p="http://schemas.openxmlformats.org/presentationml/2006/main">
  <p:tag name="THINKCELLSHAPEDONOTDELETE" val="tGkvpZyfCTY1MgRt6oYI76A"/>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8.xml><?xml version="1.0" encoding="utf-8"?>
<p:tagLst xmlns:p="http://schemas.openxmlformats.org/presentationml/2006/main">
  <p:tag name="THINKCELLUNDODONOTDELETE" val="0"/>
  <p:tag name="commondata" val="eyJoZGlkIjoiOTMxNmI4NTA1ZjljZjlkYTU0MGUzMDQ4N2QyYzc4ZTcifQ=="/>
</p:tagLst>
</file>

<file path=ppt/tags/tag2.xml><?xml version="1.0" encoding="utf-8"?>
<p:tagLst xmlns:p="http://schemas.openxmlformats.org/presentationml/2006/main">
  <p:tag name="THINKCELLSHAPEDONOTDELETE" val="tG.InZAatnnIWFh0J.x3RMw"/>
</p:tagLst>
</file>

<file path=ppt/tags/tag20.xml><?xml version="1.0" encoding="utf-8"?>
<p:tagLst xmlns:p="http://schemas.openxmlformats.org/presentationml/2006/main">
  <p:tag name="THINKCELLSHAPEDONOTDELETE" val="t_rhmeImeMPlzT6n6jBgq3g"/>
</p:tagLst>
</file>

<file path=ppt/tags/tag21.xml><?xml version="1.0" encoding="utf-8"?>
<p:tagLst xmlns:p="http://schemas.openxmlformats.org/presentationml/2006/main">
  <p:tag name="THINKCELLSHAPEDONOTDELETE" val="tlzu4zaHp_HkJkHBa3oX3VA"/>
</p:tagLst>
</file>

<file path=ppt/tags/tag22.xml><?xml version="1.0" encoding="utf-8"?>
<p:tagLst xmlns:p="http://schemas.openxmlformats.org/presentationml/2006/main">
  <p:tag name="THINKCELLSHAPEDONOTDELETE" val="tKqhYbvbv4CT3GIulG_cAKQ"/>
</p:tagLst>
</file>

<file path=ppt/tags/tag23.xml><?xml version="1.0" encoding="utf-8"?>
<p:tagLst xmlns:p="http://schemas.openxmlformats.org/presentationml/2006/main">
  <p:tag name="THINKCELLSHAPEDONOTDELETE" val="t8EWmfZbUDqMU8nyDztxgQw"/>
</p:tagLst>
</file>

<file path=ppt/tags/tag24.xml><?xml version="1.0" encoding="utf-8"?>
<p:tagLst xmlns:p="http://schemas.openxmlformats.org/presentationml/2006/main">
  <p:tag name="THINKCELLSHAPEDONOTDELETE" val="tmRP62Su3hlEeEi3Het6aZA"/>
</p:tagLst>
</file>

<file path=ppt/tags/tag25.xml><?xml version="1.0" encoding="utf-8"?>
<p:tagLst xmlns:p="http://schemas.openxmlformats.org/presentationml/2006/main">
  <p:tag name="THINKCELLSHAPEDONOTDELETE" val="txJJv9hJ8cEH6jZ2ttSbnHg"/>
</p:tagLst>
</file>

<file path=ppt/tags/tag26.xml><?xml version="1.0" encoding="utf-8"?>
<p:tagLst xmlns:p="http://schemas.openxmlformats.org/presentationml/2006/main">
  <p:tag name="THINKCELLSHAPEDONOTDELETE" val="tIbQD5lCZJe.3l.LsQlL9bA"/>
</p:tagLst>
</file>

<file path=ppt/tags/tag27.xml><?xml version="1.0" encoding="utf-8"?>
<p:tagLst xmlns:p="http://schemas.openxmlformats.org/presentationml/2006/main">
  <p:tag name="THINKCELLSHAPEDONOTDELETE" val="tJafn7lP7XiLhZTNI8kipmw"/>
</p:tagLst>
</file>

<file path=ppt/tags/tag28.xml><?xml version="1.0" encoding="utf-8"?>
<p:tagLst xmlns:p="http://schemas.openxmlformats.org/presentationml/2006/main">
  <p:tag name="THINKCELLSHAPEDONOTDELETE" val="tw8y.4s2I6q1Gw0j7uzn1_w"/>
</p:tagLst>
</file>

<file path=ppt/tags/tag29.xml><?xml version="1.0" encoding="utf-8"?>
<p:tagLst xmlns:p="http://schemas.openxmlformats.org/presentationml/2006/main">
  <p:tag name="THINKCELLSHAPEDONOTDELETE" val="tsCDaTKQPePuNyZrbHhdunw"/>
</p:tagLst>
</file>

<file path=ppt/tags/tag3.xml><?xml version="1.0" encoding="utf-8"?>
<p:tagLst xmlns:p="http://schemas.openxmlformats.org/presentationml/2006/main">
  <p:tag name="THINKCELLSHAPEDONOTDELETE" val="tSGa485dNxtDrQTQkA8EtWA"/>
</p:tagLst>
</file>

<file path=ppt/tags/tag30.xml><?xml version="1.0" encoding="utf-8"?>
<p:tagLst xmlns:p="http://schemas.openxmlformats.org/presentationml/2006/main">
  <p:tag name="THINKCELLSHAPEDONOTDELETE" val="t9OwXCV7loiyYg.La0kANcw"/>
</p:tagLst>
</file>

<file path=ppt/tags/tag31.xml><?xml version="1.0" encoding="utf-8"?>
<p:tagLst xmlns:p="http://schemas.openxmlformats.org/presentationml/2006/main">
  <p:tag name="THINKCELLSHAPEDONOTDELETE" val="tf09St65QyHY5riRrGqHayQ"/>
</p:tagLst>
</file>

<file path=ppt/tags/tag32.xml><?xml version="1.0" encoding="utf-8"?>
<p:tagLst xmlns:p="http://schemas.openxmlformats.org/presentationml/2006/main">
  <p:tag name="THINKCELLSHAPEDONOTDELETE" val="tZA9TC0p2OVS_38qLUWVheQ"/>
</p:tagLst>
</file>

<file path=ppt/tags/tag33.xml><?xml version="1.0" encoding="utf-8"?>
<p:tagLst xmlns:p="http://schemas.openxmlformats.org/presentationml/2006/main">
  <p:tag name="THINKCELLSHAPEDONOTDELETE" val="tjaICu4Gz43SwyqDJ9bGbMg"/>
</p:tagLst>
</file>

<file path=ppt/tags/tag34.xml><?xml version="1.0" encoding="utf-8"?>
<p:tagLst xmlns:p="http://schemas.openxmlformats.org/presentationml/2006/main">
  <p:tag name="THINKCELLSHAPEDONOTDELETE" val="tdDe16C_J1Cv2ndDrMhKJTQ"/>
</p:tagLst>
</file>

<file path=ppt/tags/tag35.xml><?xml version="1.0" encoding="utf-8"?>
<p:tagLst xmlns:p="http://schemas.openxmlformats.org/presentationml/2006/main">
  <p:tag name="THINKCELLSHAPEDONOTDELETE" val="tKs.vL55VeNldw4SsdzYkYQ"/>
</p:tagLst>
</file>

<file path=ppt/tags/tag36.xml><?xml version="1.0" encoding="utf-8"?>
<p:tagLst xmlns:p="http://schemas.openxmlformats.org/presentationml/2006/main">
  <p:tag name="THINKCELLSHAPEDONOTDELETE" val="tEKEi3NEeB0lcwb2d0gPs5g"/>
</p:tagLst>
</file>

<file path=ppt/tags/tag37.xml><?xml version="1.0" encoding="utf-8"?>
<p:tagLst xmlns:p="http://schemas.openxmlformats.org/presentationml/2006/main">
  <p:tag name="THINKCELLSHAPEDONOTDELETE" val="t8EQ9EzZPrB1sjcBw4F9ZFA"/>
</p:tagLst>
</file>

<file path=ppt/tags/tag38.xml><?xml version="1.0" encoding="utf-8"?>
<p:tagLst xmlns:p="http://schemas.openxmlformats.org/presentationml/2006/main">
  <p:tag name="THINKCELLSHAPEDONOTDELETE" val="tjWVep52.YjStuluAfAQk_A"/>
</p:tagLst>
</file>

<file path=ppt/tags/tag39.xml><?xml version="1.0" encoding="utf-8"?>
<p:tagLst xmlns:p="http://schemas.openxmlformats.org/presentationml/2006/main">
  <p:tag name="THINKCELLSHAPEDONOTDELETE" val="tkiqqo9QBjXVIR4TvFoLhEA"/>
</p:tagLst>
</file>

<file path=ppt/tags/tag4.xml><?xml version="1.0" encoding="utf-8"?>
<p:tagLst xmlns:p="http://schemas.openxmlformats.org/presentationml/2006/main">
  <p:tag name="THINKCELLSHAPEDONOTDELETE" val="t4iG3zoeeXJUpDgTAsABcYQ"/>
</p:tagLst>
</file>

<file path=ppt/tags/tag40.xml><?xml version="1.0" encoding="utf-8"?>
<p:tagLst xmlns:p="http://schemas.openxmlformats.org/presentationml/2006/main">
  <p:tag name="THINKCELLSHAPEDONOTDELETE" val="tH51nb28JHyHrFxNHHZ4hYQ"/>
</p:tagLst>
</file>

<file path=ppt/tags/tag41.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THINKCELLSHAPEDONOTDELETE" val="thinkcellActiveDocDoNotDelete"/>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HINKCELLSHAPEDONOTDELETE" val="tuGWh8yaWqUbHcjJFxcQAnA"/>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HINKCELLSHAPEDONOTDELETE" val="trgM2jouOxHg7G54cinm9UA"/>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THINKCELLSHAPEDONOTDELETE" val="tSV8Mqp7OO_qYHjwD3oMyJw"/>
</p:tagLst>
</file>

<file path=ppt/tags/tag70.xml><?xml version="1.0" encoding="utf-8"?>
<p:tagLst xmlns:p="http://schemas.openxmlformats.org/presentationml/2006/main">
  <p:tag name="THINKCELLSHAPEDONOTDELETE" val="thinkcellActiveDocDoNotDelete"/>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THINKCELLSHAPEDONOTDELETE" val="t7tRY2gVOOKDR7a0E7ej0kQ"/>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THINKCELLSHAPEDONOTDELETE" val="tc_vNbVZxjIKdeecniuChIg"/>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THINKCELLSHAPEDONOTDELETE" val="thinkcellActiveDocDoNotDelete"/>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99A9AD"/>
      </a:accent4>
      <a:accent5>
        <a:srgbClr val="CCD3D6"/>
      </a:accent5>
      <a:accent6>
        <a:srgbClr val="667D85"/>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97.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9 5 0 B 3 9 1 E 1 E C 0 D 4 C 9 9 E F 5 B 2 A 1 0 4 D E 3 8 3 "   m a : c o n t e n t T y p e V e r s i o n = " 1 7 "   m a : c o n t e n t T y p e D e s c r i p t i o n = " C r e a t e   a   n e w   d o c u m e n t . "   m a : c o n t e n t T y p e S c o p e = " "   m a : v e r s i o n I D = " 8 3 9 3 e 4 d d 6 5 d 3 7 4 c f e 6 1 8 9 0 b 9 e 6 7 7 b d a 1 "   x m l n s : c t = " h t t p : / / s c h e m a s . m i c r o s o f t . c o m / o f f i c e / 2 0 0 6 / m e t a d a t a / c o n t e n t T y p e "   x m l n s : m a = " h t t p : / / s c h e m a s . m i c r o s o f t . c o m / o f f i c e / 2 0 0 6 / m e t a d a t a / p r o p e r t i e s / m e t a A t t r i b u t e s " >  
 < x s d : s c h e m a   t a r g e t N a m e s p a c e = " h t t p : / / s c h e m a s . m i c r o s o f t . c o m / o f f i c e / 2 0 0 6 / m e t a d a t a / p r o p e r t i e s "   m a : r o o t = " t r u e "   m a : f i e l d s I D = " 0 4 4 1 8 f 4 2 b 6 f 4 3 0 f 2 6 5 d d d 3 b a 7 3 b a 1 7 f 5 "   n s 2 : _ = " "   n s 3 : _ = " "   x m l n s : x s d = " h t t p : / / w w w . w 3 . o r g / 2 0 0 1 / X M L S c h e m a "   x m l n s : x s = " h t t p : / / w w w . w 3 . o r g / 2 0 0 1 / X M L S c h e m a "   x m l n s : p = " h t t p : / / s c h e m a s . m i c r o s o f t . c o m / o f f i c e / 2 0 0 6 / m e t a d a t a / p r o p e r t i e s "   x m l n s : n s 2 = " b 9 3 0 c 0 d 3 - a d 7 c - 4 1 1 8 - 8 0 f a - f 2 6 9 7 5 b c 6 a 9 0 "   x m l n s : n s 3 = " e e e 8 1 c 8 7 - d b a 0 - 4 4 5 d - 8 d 2 7 - e 7 c 1 c 1 f f 0 0 1 5 " >  
 < x s d : i m p o r t   n a m e s p a c e = " b 9 3 0 c 0 d 3 - a d 7 c - 4 1 1 8 - 8 0 f a - f 2 6 9 7 5 b c 6 a 9 0 " / >  
 < x s d : i m p o r t   n a m e s p a c e = " e e e 8 1 c 8 7 - d b a 0 - 4 4 5 d - 8 d 2 7 - e 7 c 1 c 1 f f 0 0 1 5 " / > 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G e n e r a t i o n T i m e "   m i n O c c u r s = " 0 " / >  
 < x s d : e l e m e n t   r e f = " n s 2 : M e d i a S e r v i c e E v e n t H a s h C o d e "   m i n O c c u r s = " 0 " / >  
 < x s d : e l e m e n t   r e f = " n s 3 : S h a r e d W i t h U s e r s "   m i n O c c u r s = " 0 " / >  
 < x s d : e l e m e n t   r e f = " n s 3 : S h a r e d W i t h D e t a i l s "   m i n O c c u r s = " 0 " / >  
 < x s d : e l e m e n t   r e f = " n s 2 : M e d i a S e r v i c e D a t e T a k e n "   m i n O c c u r s = " 0 " / >  
 < x s d : e l e m e n t   r e f = " n s 2 : M e d i a L e n g t h I n S e c o n d s "   m i n O c c u r s = " 0 " / >  
 < x s d : e l e m e n t   r e f = " n s 2 : M e d i a S e r v i c e O C R "   m i n O c c u r s = " 0 " / >  
 < x s d : e l e m e n t   r e f = " n s 2 : l c f 7 6 f 1 5 5 c e d 4 d d c b 4 0 9 7 1 3 4 f f 3 c 3 3 2 f "   m i n O c c u r s = " 0 " / >  
 < x s d : e l e m e n t   r e f = " n s 3 : T a x C a t c h A l l "   m i n O c c u r s = " 0 " / >  
 < x s d : e l e m e n t   r e f = " n s 2 : M e d i a S e r v i c e A u t o K e y P o i n t s "   m i n O c c u r s = " 0 " / >  
 < x s d : e l e m e n t   r e f = " n s 2 : M e d i a S e r v i c e K e y P o i n t s "   m i n O c c u r s = " 0 " / >  
 < x s d : e l e m e n t   r e f = " n s 2 : M e d i a S e r v i c e L o c a t i o n "   m i n O c c u r s = " 0 " / >  
 < x s d : e l e m e n t   r e f = " n s 2 : M e d i a S e r v i c e O b j e c t D e t e c t o r V e r s i o n s "   m i n O c c u r s = " 0 " / >  
 < / x s d : a l l >  
 < / x s d : c o m p l e x T y p e >  
 < / x s d : e l e m e n t >  
 < / x s d : s e q u e n c e >  
 < / x s d : c o m p l e x T y p e >  
 < / x s d : e l e m e n t >  
 < / x s d : s c h e m a >  
 < x s d : s c h e m a   t a r g e t N a m e s p a c e = " b 9 3 0 c 0 d 3 - a d 7 c - 4 1 1 8 - 8 0 f a - f 2 6 9 7 5 b c 6 a 9 0 " 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G e n e r a t i o n T i m e "   m a : i n d e x = " 1 1 "   n i l l a b l e = " t r u e "   m a : d i s p l a y N a m e = " M e d i a S e r v i c e G e n e r a t i o n T i m e "   m a : h i d d e n = " t r u e "   m a : i n t e r n a l N a m e = " M e d i a S e r v i c e G e n e r a t i o n T i m e " 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D a t e T a k e n "   m a : i n d e x = " 1 5 "   n i l l a b l e = " t r u e "   m a : d i s p l a y N a m e = " M e d i a S e r v i c e D a t e T a k e n "   m a : h i d d e n = " t r u e "   m a : i n t e r n a l N a m e = " M e d i a S e r v i c e D a t e T a k e n "   m a : r e a d O n l y = " t r u e " >  
 < x s d : s i m p l e T y p e >  
 < x s d : r e s t r i c t i o n   b a s e = " d m s : T e x t " / >  
 < / x s d : s i m p l e T y p e >  
 < / x s d : e l e m e n t >  
 < x s d : e l e m e n t   n a m e = " M e d i a L e n g t h I n S e c o n d s "   m a : i n d e x = " 1 6 "   n i l l a b l e = " t r u e "   m a : d i s p l a y N a m e = " M e d i a L e n g t h I n S e c o n d s "   m a : h i d d e n = " t r u e "   m a : i n t e r n a l N a m e = " M e d i a L e n g t h I n S e c o n d s "   m a : r e a d O n l y = " t r u e " >  
 < x s d : s i m p l e T y p e >  
 < x s d : r e s t r i c t i o n   b a s e = " d m s : U n k n o w n " / >  
 < / x s d : s i m p l e T y p e >  
 < / x s d : e l e m e n t >  
 < x s d : e l e m e n t   n a m e = " M e d i a S e r v i c e O C R "   m a : i n d e x = " 1 7 "   n i l l a b l e = " t r u e "   m a : d i s p l a y N a m e = " E x t r a c t e d   T e x t "   m a : i n t e r n a l N a m e = " M e d i a S e r v i c e O C R "   m a : r e a d O n l y = " t r u e " >  
 < x s d : s i m p l e T y p e >  
 < x s d : r e s t r i c t i o n   b a s e = " d m s : N o t e " >  
 < x s d : m a x L e n g t h   v a l u e = " 2 5 5 " / >  
 < / x s d : r e s t r i c t i o n >  
 < / x s d : s i m p l e T y p e >  
 < / x s d : e l e m e n t >  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
 < x s d : c o m p l e x T y p e >  
 < x s d : s e q u e n c e >  
 < x s d : e l e m e n t   r e f = " p c : T e r m s "   m i n O c c u r s = " 0 "   m a x O c c u r s = " 1 " > < / x s d : e l e m e n t >  
 < / x s d : s e q u e n c e >  
 < / x s d : c o m p l e x T y p e >  
 < / x s d : e l e m e n t >  
 < x s d : e l e m e n t   n a m e = " M e d i a S e r v i c e A u t o K e y P o i n t s "   m a : i n d e x = " 2 1 "   n i l l a b l e = " t r u e "   m a : d i s p l a y N a m e = " M e d i a S e r v i c e A u t o K e y P o i n t s "   m a : h i d d e n = " t r u e "   m a : i n t e r n a l N a m e = " M e d i a S e r v i c e A u t o K e y P o i n t s "   m a : r e a d O n l y = " t r u e " >  
 < x s d : s i m p l e T y p e >  
 < x s d : r e s t r i c t i o n   b a s e = " d m s : N o t e " / >  
 < / x s d : s i m p l e T y p e >  
 < / x s d : e l e m e n t >  
 < x s d : e l e m e n t   n a m e = " M e d i a S e r v i c e K e y P o i n t s "   m a : i n d e x = " 2 2 "   n i l l a b l e = " t r u e "   m a : d i s p l a y N a m e = " K e y P o i n t s "   m a : i n t e r n a l N a m e = " M e d i a S e r v i c e K e y P o i n t s "   m a : r e a d O n l y = " t r u e " >  
 < x s d : s i m p l e T y p e >  
 < x s d : r e s t r i c t i o n   b a s e = " d m s : N o t e " >  
 < x s d : m a x L e n g t h   v a l u e = " 2 5 5 " / >  
 < / x s d : r e s t r i c t i o n >  
 < / x s d : s i m p l e T y p e >  
 < / x s d : e l e m e n t >  
 < x s d : e l e m e n t   n a m e = " M e d i a S e r v i c e L o c a t i o n "   m a : i n d e x = " 2 3 "   n i l l a b l e = " t r u e "   m a : d i s p l a y N a m e = " L o c a t i o n "   m a : i n t e r n a l N a m e = " M e d i a S e r v i c e L o c a t i o n "   m a : r e a d O n l y = " t r u e " >  
 < x s d : s i m p l e T y p e >  
 < x s d : r e s t r i c t i o n   b a s e = " d m s : T e x t " / >  
 < / x s d : s i m p l e T y p e >  
 < / x s d : e l e m e n t >  
 < x s d : e l e m e n t   n a m e = " M e d i a S e r v i c e O b j e c t D e t e c t o r V e r s i o n s "   m a : i n d e x = " 2 4 "   n i l l a b l e = " t r u e "   m a : d i s p l a y N a m e = " M e d i a S e r v i c e O b j e c t D e t e c t o r V e r s i o n s "   m a : d e s c r i p t i o n = " "   m a : h i d d e n = " t r u e "   m a : i n d e x e d = " t r u e "   m a : i n t e r n a l N a m e = " M e d i a S e r v i c e O b j e c t D e t e c t o r V e r s i o n s "   m a : r e a d O n l y = " t r u e " >  
 < x s d : s i m p l e T y p e >  
 < x s d : r e s t r i c t i o n   b a s e = " d m s : T e x t " / >  
 < / x s d : s i m p l e T y p e >  
 < / x s d : e l e m e n t >  
 < / x s d : s c h e m a >  
 < x s d : s c h e m a   t a r g e t N a m e s p a c e = " e e e 8 1 c 8 7 - d b a 0 - 4 4 5 d - 8 d 2 7 - e 7 c 1 c 1 f f 0 0 1 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3 " 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4 "   n i l l a b l e = " t r u e "   m a : d i s p l a y N a m e = " S h a r e d   W i t h   D e t a i l s "   m a : i n t e r n a l N a m e = " S h a r e d W i t h D e t a i l s "   m a : r e a d O n l y = " t r u e " >  
 < x s d : s i m p l e T y p e >  
 < x s d : r e s t r i c t i o n   b a s e = " d m s : N o t e " >  
 < x s d : m a x L e n g t h   v a l u e = " 2 5 5 " / >  
 < / x s d : r e s t r i c t i o n >  
 < / x s d : s i m p l e T y p e >  
 < / x s d : e l e m e n t >  
 < x s d : e l e m e n t   n a m e = " T a x C a t c h A l l "   m a : i n d e x = " 2 0 "   n i l l a b l e = " t r u e "   m a : d i s p l a y N a m e = " T a x o n o m y   C a t c h   A l l   C o l u m n "   m a : h i d d e n = " t r u e "   m a : l i s t = " { b f 9 6 5 6 f b - 0 8 f 2 - 4 9 8 5 - 8 1 8 8 - e e 0 e 5 b 8 5 0 8 c 6 } "   m a : i n t e r n a l N a m e = " T a x C a t c h A l l "   m a : s h o w F i e l d = " C a t c h A l l D a t a "   m a : w e b = " e e e 8 1 c 8 7 - d b a 0 - 4 4 5 d - 8 d 2 7 - e 7 c 1 c 1 f f 0 0 1 5 " > 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96.xml><?xml version="1.0" encoding="utf-8"?>
<ds:datastoreItem xmlns:ds="http://schemas.openxmlformats.org/officeDocument/2006/customXml" ds:itemID="{91EBB6A2-5353-4A91-8852-DC13FF8D7A8E}">
  <ds:schemaRefs/>
</ds:datastoreItem>
</file>

<file path=customXml/itemProps197.xml><?xml version="1.0" encoding="utf-8"?>
<ds:datastoreItem xmlns:ds="http://schemas.openxmlformats.org/officeDocument/2006/customXml" ds:itemID="{56FFE2A9-27CD-48BA-ABB4-ADA946F08967}">
  <ds:schemaRefs/>
</ds:datastoreItem>
</file>

<file path=docProps/app.xml><?xml version="1.0" encoding="utf-8"?>
<Properties xmlns="http://schemas.openxmlformats.org/officeDocument/2006/extended-properties" xmlns:vt="http://schemas.openxmlformats.org/officeDocument/2006/docPropsVTypes">
  <Template>VWGroup_PPT_Template (1)</Template>
  <TotalTime>0</TotalTime>
  <Words>3227</Words>
  <Application>WPS 演示</Application>
  <PresentationFormat>Widescreen</PresentationFormat>
  <Paragraphs>326</Paragraphs>
  <Slides>17</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11</vt:i4>
      </vt:variant>
      <vt:variant>
        <vt:lpstr>幻灯片标题</vt:lpstr>
      </vt:variant>
      <vt:variant>
        <vt:i4>17</vt:i4>
      </vt:variant>
    </vt:vector>
  </HeadingPairs>
  <TitlesOfParts>
    <vt:vector size="45" baseType="lpstr">
      <vt:lpstr>Arial</vt:lpstr>
      <vt:lpstr>宋体</vt:lpstr>
      <vt:lpstr>Wingdings</vt:lpstr>
      <vt:lpstr>The Group TEXT</vt:lpstr>
      <vt:lpstr>Segoe Print</vt:lpstr>
      <vt:lpstr>Symbol</vt:lpstr>
      <vt:lpstr>The Group HEAD Light</vt:lpstr>
      <vt:lpstr>VWAG TheSans</vt:lpstr>
      <vt:lpstr>Yu Gothic UI</vt:lpstr>
      <vt:lpstr>The Group TEXT</vt:lpstr>
      <vt:lpstr>VW Text</vt:lpstr>
      <vt:lpstr>Wingdings</vt:lpstr>
      <vt:lpstr>微软雅黑</vt:lpstr>
      <vt:lpstr>Arial Unicode MS</vt:lpstr>
      <vt:lpstr>Calibri</vt:lpstr>
      <vt:lpstr>等线</vt:lpstr>
      <vt:lpstr>Volkswagen Group Template</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Volkswagen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 Yuchen (EXTERN: VWAH)</dc:creator>
  <cp:lastModifiedBy>还有这种事？</cp:lastModifiedBy>
  <cp:revision>59</cp:revision>
  <dcterms:created xsi:type="dcterms:W3CDTF">2023-09-27T07:09:00Z</dcterms:created>
  <dcterms:modified xsi:type="dcterms:W3CDTF">2023-12-16T03:56:52Z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7B52B90CAFA34EB781F21F3CD9DDA4FC_12</vt:lpwstr>
  </property>
  <property fmtid="{D5CDD505-2E9C-101B-9397-08002B2CF9AE}" pid="3" name="KSOProductBuildVer">
    <vt:lpwstr>2052-12.1.0.15990</vt:lpwstr>
  </property>
</Properties>
</file>